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636ade5a1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1b27c6901421d"/>
  </p:sldMasterIdLst>
  <p:sldIdLst>
    <p:sldId xmlns:r="http://schemas.openxmlformats.org/officeDocument/2006/relationships" id="256" r:id="R9b98cac5ed544b61"/>
    <p:sldId xmlns:r="http://schemas.openxmlformats.org/officeDocument/2006/relationships" id="257" r:id="Rfc270f447ba64869"/>
    <p:sldId xmlns:r="http://schemas.openxmlformats.org/officeDocument/2006/relationships" id="258" r:id="Rd6fe6c0f7bce4405"/>
    <p:sldId xmlns:r="http://schemas.openxmlformats.org/officeDocument/2006/relationships" id="259" r:id="Rbccc2599ffdb4d38"/>
    <p:sldId xmlns:r="http://schemas.openxmlformats.org/officeDocument/2006/relationships" id="260" r:id="R344f69bda20843aa"/>
    <p:sldId xmlns:r="http://schemas.openxmlformats.org/officeDocument/2006/relationships" id="261" r:id="R6965e82ea5cc4ec6"/>
    <p:sldId xmlns:r="http://schemas.openxmlformats.org/officeDocument/2006/relationships" id="262" r:id="Rc722ffcb54b0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1b27c6901421d" /><Relationship Type="http://schemas.openxmlformats.org/officeDocument/2006/relationships/slide" Target="/ppt/slides/slide1.xml" Id="R9b98cac5ed544b61" /><Relationship Type="http://schemas.openxmlformats.org/officeDocument/2006/relationships/slide" Target="/ppt/slides/slide2.xml" Id="Rfc270f447ba64869" /><Relationship Type="http://schemas.openxmlformats.org/officeDocument/2006/relationships/slide" Target="/ppt/slides/slide3.xml" Id="Rd6fe6c0f7bce4405" /><Relationship Type="http://schemas.openxmlformats.org/officeDocument/2006/relationships/slide" Target="/ppt/slides/slide4.xml" Id="Rbccc2599ffdb4d38" /><Relationship Type="http://schemas.openxmlformats.org/officeDocument/2006/relationships/slide" Target="/ppt/slides/slide5.xml" Id="R344f69bda20843aa" /><Relationship Type="http://schemas.openxmlformats.org/officeDocument/2006/relationships/slide" Target="/ppt/slides/slide6.xml" Id="R6965e82ea5cc4ec6" /><Relationship Type="http://schemas.openxmlformats.org/officeDocument/2006/relationships/slide" Target="/ppt/slides/slide7.xml" Id="Rc722ffcb54b0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1a97b2c9a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c4449639247ed" /><Relationship Type="http://schemas.openxmlformats.org/officeDocument/2006/relationships/theme" Target="/ppt/slideMasters/theme/theme1.xml" Id="R6c9acd4b4053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c44496392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77b4468f7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fb740fddb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4fefb67b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47f2f979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5574ce6cf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8117fb92f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4e067ec17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SØNSTEBY STRANDE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