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309f7a6e1a4c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a53deceb234eab"/>
  </p:sldMasterIdLst>
  <p:sldIdLst>
    <p:sldId xmlns:r="http://schemas.openxmlformats.org/officeDocument/2006/relationships" id="256" r:id="R9f5291ff7e484f27"/>
    <p:sldId xmlns:r="http://schemas.openxmlformats.org/officeDocument/2006/relationships" id="257" r:id="R3f07abc6a8814c2a"/>
    <p:sldId xmlns:r="http://schemas.openxmlformats.org/officeDocument/2006/relationships" id="258" r:id="R789aea232c6a4565"/>
    <p:sldId xmlns:r="http://schemas.openxmlformats.org/officeDocument/2006/relationships" id="259" r:id="R94ae32b112434166"/>
    <p:sldId xmlns:r="http://schemas.openxmlformats.org/officeDocument/2006/relationships" id="260" r:id="R012969f6fb044619"/>
    <p:sldId xmlns:r="http://schemas.openxmlformats.org/officeDocument/2006/relationships" id="261" r:id="R6aaf701d22ee4ccd"/>
    <p:sldId xmlns:r="http://schemas.openxmlformats.org/officeDocument/2006/relationships" id="262" r:id="Rbb661ae7dec048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53deceb234eab" /><Relationship Type="http://schemas.openxmlformats.org/officeDocument/2006/relationships/slide" Target="/ppt/slides/slide1.xml" Id="R9f5291ff7e484f27" /><Relationship Type="http://schemas.openxmlformats.org/officeDocument/2006/relationships/slide" Target="/ppt/slides/slide2.xml" Id="R3f07abc6a8814c2a" /><Relationship Type="http://schemas.openxmlformats.org/officeDocument/2006/relationships/slide" Target="/ppt/slides/slide3.xml" Id="R789aea232c6a4565" /><Relationship Type="http://schemas.openxmlformats.org/officeDocument/2006/relationships/slide" Target="/ppt/slides/slide4.xml" Id="R94ae32b112434166" /><Relationship Type="http://schemas.openxmlformats.org/officeDocument/2006/relationships/slide" Target="/ppt/slides/slide5.xml" Id="R012969f6fb044619" /><Relationship Type="http://schemas.openxmlformats.org/officeDocument/2006/relationships/slide" Target="/ppt/slides/slide6.xml" Id="R6aaf701d22ee4ccd" /><Relationship Type="http://schemas.openxmlformats.org/officeDocument/2006/relationships/slide" Target="/ppt/slides/slide7.xml" Id="Rbb661ae7dec048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11e1345434b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195b3464b4768" /><Relationship Type="http://schemas.openxmlformats.org/officeDocument/2006/relationships/theme" Target="/ppt/slideMasters/theme/theme1.xml" Id="Rb6d1fdbb293046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d195b3464b47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787aebe054c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877bbf58b4d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9ea55830640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78e8c10be46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6c67291404d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f61becd2c40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a3ebc7ad94a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19 069 273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9 371 484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12 176 587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ØVERENG RUNE A VÅRHEIM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RONNIE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KNUT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89 44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995 336 510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