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b34caa0df149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81427d12a94f63"/>
  </p:sldMasterIdLst>
  <p:sldIdLst>
    <p:sldId xmlns:r="http://schemas.openxmlformats.org/officeDocument/2006/relationships" id="256" r:id="Rb143ad95b6d54439"/>
    <p:sldId xmlns:r="http://schemas.openxmlformats.org/officeDocument/2006/relationships" id="257" r:id="R8da4ca6d6a164595"/>
    <p:sldId xmlns:r="http://schemas.openxmlformats.org/officeDocument/2006/relationships" id="258" r:id="Rdb94678bbb5e477b"/>
    <p:sldId xmlns:r="http://schemas.openxmlformats.org/officeDocument/2006/relationships" id="259" r:id="Rdf014a713078440b"/>
    <p:sldId xmlns:r="http://schemas.openxmlformats.org/officeDocument/2006/relationships" id="260" r:id="R1f62e83d9312422b"/>
    <p:sldId xmlns:r="http://schemas.openxmlformats.org/officeDocument/2006/relationships" id="261" r:id="Rf7f09741d59c4c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1427d12a94f63" /><Relationship Type="http://schemas.openxmlformats.org/officeDocument/2006/relationships/slide" Target="/ppt/slides/slide1.xml" Id="Rb143ad95b6d54439" /><Relationship Type="http://schemas.openxmlformats.org/officeDocument/2006/relationships/slide" Target="/ppt/slides/slide2.xml" Id="R8da4ca6d6a164595" /><Relationship Type="http://schemas.openxmlformats.org/officeDocument/2006/relationships/slide" Target="/ppt/slides/slide3.xml" Id="Rdb94678bbb5e477b" /><Relationship Type="http://schemas.openxmlformats.org/officeDocument/2006/relationships/slide" Target="/ppt/slides/slide4.xml" Id="Rdf014a713078440b" /><Relationship Type="http://schemas.openxmlformats.org/officeDocument/2006/relationships/slide" Target="/ppt/slides/slide5.xml" Id="R1f62e83d9312422b" /><Relationship Type="http://schemas.openxmlformats.org/officeDocument/2006/relationships/slide" Target="/ppt/slides/slide6.xml" Id="Rf7f09741d59c4c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c24888ea540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bebad3e154fe9" /><Relationship Type="http://schemas.openxmlformats.org/officeDocument/2006/relationships/theme" Target="/ppt/slideMasters/theme/theme1.xml" Id="R58464665e99b41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8bebad3e154f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9d2bd0cab45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27fec2226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545b9d61442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e5aad82254b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2502e7c4248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87fb99ce846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 INVEST LIMITED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INVEST LIMITED NUF ble etablert [år] og holder til i Fjell.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4 802 318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1 355 066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1 355 066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Leitevegen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5357 Fjell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995 346 354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