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1c25f44599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61a438095d42cd"/>
  </p:sldMasterIdLst>
  <p:sldIdLst>
    <p:sldId xmlns:r="http://schemas.openxmlformats.org/officeDocument/2006/relationships" id="256" r:id="R54eb8870860f4ef0"/>
    <p:sldId xmlns:r="http://schemas.openxmlformats.org/officeDocument/2006/relationships" id="257" r:id="Rc215db12d509442d"/>
    <p:sldId xmlns:r="http://schemas.openxmlformats.org/officeDocument/2006/relationships" id="258" r:id="Rd8593db239084960"/>
    <p:sldId xmlns:r="http://schemas.openxmlformats.org/officeDocument/2006/relationships" id="259" r:id="Rfb79bb40f1ef4f71"/>
    <p:sldId xmlns:r="http://schemas.openxmlformats.org/officeDocument/2006/relationships" id="260" r:id="Raddc1f99bad14d85"/>
    <p:sldId xmlns:r="http://schemas.openxmlformats.org/officeDocument/2006/relationships" id="261" r:id="R4576f65f2a904f9a"/>
    <p:sldId xmlns:r="http://schemas.openxmlformats.org/officeDocument/2006/relationships" id="262" r:id="R13aeb97af94a4b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1a438095d42cd" /><Relationship Type="http://schemas.openxmlformats.org/officeDocument/2006/relationships/slide" Target="/ppt/slides/slide1.xml" Id="R54eb8870860f4ef0" /><Relationship Type="http://schemas.openxmlformats.org/officeDocument/2006/relationships/slide" Target="/ppt/slides/slide2.xml" Id="Rc215db12d509442d" /><Relationship Type="http://schemas.openxmlformats.org/officeDocument/2006/relationships/slide" Target="/ppt/slides/slide3.xml" Id="Rd8593db239084960" /><Relationship Type="http://schemas.openxmlformats.org/officeDocument/2006/relationships/slide" Target="/ppt/slides/slide4.xml" Id="Rfb79bb40f1ef4f71" /><Relationship Type="http://schemas.openxmlformats.org/officeDocument/2006/relationships/slide" Target="/ppt/slides/slide5.xml" Id="Raddc1f99bad14d85" /><Relationship Type="http://schemas.openxmlformats.org/officeDocument/2006/relationships/slide" Target="/ppt/slides/slide6.xml" Id="R4576f65f2a904f9a" /><Relationship Type="http://schemas.openxmlformats.org/officeDocument/2006/relationships/slide" Target="/ppt/slides/slide7.xml" Id="R13aeb97af94a4b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c8f284ae841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d2bf60078472d" /><Relationship Type="http://schemas.openxmlformats.org/officeDocument/2006/relationships/theme" Target="/ppt/slideMasters/theme/theme1.xml" Id="Rb6072f7eedf64c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6d2bf60078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ecb964e9d4b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27546f6a0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fe6e9790d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94af5f7e646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518ad053941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696d39faf4d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a2494d6fb47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SECUNDUS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SECUNDUS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7 634 487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19 820 952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28 358 506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KARL-AAGE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995 358 085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