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17edc2028a41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017edf76f64f7c"/>
  </p:sldMasterIdLst>
  <p:sldIdLst>
    <p:sldId xmlns:r="http://schemas.openxmlformats.org/officeDocument/2006/relationships" id="256" r:id="R7c6fdd5cba52440d"/>
    <p:sldId xmlns:r="http://schemas.openxmlformats.org/officeDocument/2006/relationships" id="257" r:id="R8a1e365bc76a455f"/>
    <p:sldId xmlns:r="http://schemas.openxmlformats.org/officeDocument/2006/relationships" id="258" r:id="R97f4c96276a64a99"/>
    <p:sldId xmlns:r="http://schemas.openxmlformats.org/officeDocument/2006/relationships" id="259" r:id="Rf825ea59440f4887"/>
    <p:sldId xmlns:r="http://schemas.openxmlformats.org/officeDocument/2006/relationships" id="260" r:id="R914088dd047244f9"/>
    <p:sldId xmlns:r="http://schemas.openxmlformats.org/officeDocument/2006/relationships" id="261" r:id="R0a9b4d45151d4256"/>
    <p:sldId xmlns:r="http://schemas.openxmlformats.org/officeDocument/2006/relationships" id="262" r:id="R7895e2a1395c4c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017edf76f64f7c" /><Relationship Type="http://schemas.openxmlformats.org/officeDocument/2006/relationships/slide" Target="/ppt/slides/slide1.xml" Id="R7c6fdd5cba52440d" /><Relationship Type="http://schemas.openxmlformats.org/officeDocument/2006/relationships/slide" Target="/ppt/slides/slide2.xml" Id="R8a1e365bc76a455f" /><Relationship Type="http://schemas.openxmlformats.org/officeDocument/2006/relationships/slide" Target="/ppt/slides/slide3.xml" Id="R97f4c96276a64a99" /><Relationship Type="http://schemas.openxmlformats.org/officeDocument/2006/relationships/slide" Target="/ppt/slides/slide4.xml" Id="Rf825ea59440f4887" /><Relationship Type="http://schemas.openxmlformats.org/officeDocument/2006/relationships/slide" Target="/ppt/slides/slide5.xml" Id="R914088dd047244f9" /><Relationship Type="http://schemas.openxmlformats.org/officeDocument/2006/relationships/slide" Target="/ppt/slides/slide6.xml" Id="R0a9b4d45151d4256" /><Relationship Type="http://schemas.openxmlformats.org/officeDocument/2006/relationships/slide" Target="/ppt/slides/slide7.xml" Id="R7895e2a1395c4c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511a58d02247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9b6d41a284ce6" /><Relationship Type="http://schemas.openxmlformats.org/officeDocument/2006/relationships/theme" Target="/ppt/slideMasters/theme/theme1.xml" Id="R5cfb69e0019642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89b6d41a284c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31de387bb48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cf6bab42645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01f63ec7749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8fdf2e7ec48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4b633619a44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3f9b3c22c49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44e1b2df245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STATSAUTORISERT REVISOR EIRIK HORDVIK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EIRIK HORDVIK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STATSAUTORISERT REVISOR EIRIK HORDVIK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EIRIK HORDVIK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EIRIK HORDVIK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EIRIK HORDVIK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3 713 773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8 883 347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8 890 160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EIRIK HORDVIK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HORDVIK EIRIK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RASMUSSEN TRUDE IREN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EIRIK HORDVIK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Øyjordsveien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95 36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eirik.hordvik@gmail.com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995 372 630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EIRIK HORDVIK AS</a:t>
            </a:r>
          </a:p>
        </p:txBody>
      </p:sp>
    </p:spTree>
  </p:cSld>
  <p:clrMapOvr>
    <a:masterClrMapping xmlns:a="http://schemas.openxmlformats.org/drawingml/2006/main"/>
  </p:clrMapOvr>
</p:sld>
</file>