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5f60f7660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6aec3c4d74e0e"/>
  </p:sldMasterIdLst>
  <p:sldIdLst>
    <p:sldId xmlns:r="http://schemas.openxmlformats.org/officeDocument/2006/relationships" id="256" r:id="Rc799765143ca4c12"/>
    <p:sldId xmlns:r="http://schemas.openxmlformats.org/officeDocument/2006/relationships" id="257" r:id="Raf11b38f158543ea"/>
    <p:sldId xmlns:r="http://schemas.openxmlformats.org/officeDocument/2006/relationships" id="258" r:id="Rede70b3acf9c42e1"/>
    <p:sldId xmlns:r="http://schemas.openxmlformats.org/officeDocument/2006/relationships" id="259" r:id="R44eed7b3de2e4c32"/>
    <p:sldId xmlns:r="http://schemas.openxmlformats.org/officeDocument/2006/relationships" id="260" r:id="Re3514e158ca444ce"/>
    <p:sldId xmlns:r="http://schemas.openxmlformats.org/officeDocument/2006/relationships" id="261" r:id="Ra42c40436d4e4244"/>
    <p:sldId xmlns:r="http://schemas.openxmlformats.org/officeDocument/2006/relationships" id="262" r:id="R509209d73682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6aec3c4d74e0e" /><Relationship Type="http://schemas.openxmlformats.org/officeDocument/2006/relationships/slide" Target="/ppt/slides/slide1.xml" Id="Rc799765143ca4c12" /><Relationship Type="http://schemas.openxmlformats.org/officeDocument/2006/relationships/slide" Target="/ppt/slides/slide2.xml" Id="Raf11b38f158543ea" /><Relationship Type="http://schemas.openxmlformats.org/officeDocument/2006/relationships/slide" Target="/ppt/slides/slide3.xml" Id="Rede70b3acf9c42e1" /><Relationship Type="http://schemas.openxmlformats.org/officeDocument/2006/relationships/slide" Target="/ppt/slides/slide4.xml" Id="R44eed7b3de2e4c32" /><Relationship Type="http://schemas.openxmlformats.org/officeDocument/2006/relationships/slide" Target="/ppt/slides/slide5.xml" Id="Re3514e158ca444ce" /><Relationship Type="http://schemas.openxmlformats.org/officeDocument/2006/relationships/slide" Target="/ppt/slides/slide6.xml" Id="Ra42c40436d4e4244" /><Relationship Type="http://schemas.openxmlformats.org/officeDocument/2006/relationships/slide" Target="/ppt/slides/slide7.xml" Id="R509209d73682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3aee4f353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b229fe894e3a" /><Relationship Type="http://schemas.openxmlformats.org/officeDocument/2006/relationships/theme" Target="/ppt/slideMasters/theme/theme1.xml" Id="R815643344e0d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eb229fe89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528be5d4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8ea813e99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c53acc80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67df90ff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824c436d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3ad11008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e8ad6139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25 025 445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CONRAD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conrad.drangsland@gmail.com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1 AS</a:t>
            </a:r>
          </a:p>
        </p:txBody>
      </p:sp>
    </p:spTree>
  </p:cSld>
  <p:clrMapOvr>
    <a:masterClrMapping xmlns:a="http://schemas.openxmlformats.org/drawingml/2006/main"/>
  </p:clrMapOvr>
</p:sld>
</file>