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f9326c3317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07f495da4049e5"/>
  </p:sldMasterIdLst>
  <p:sldIdLst>
    <p:sldId xmlns:r="http://schemas.openxmlformats.org/officeDocument/2006/relationships" id="256" r:id="R0802e31c5b734ac0"/>
    <p:sldId xmlns:r="http://schemas.openxmlformats.org/officeDocument/2006/relationships" id="257" r:id="Rbc5a309cc09444c2"/>
    <p:sldId xmlns:r="http://schemas.openxmlformats.org/officeDocument/2006/relationships" id="258" r:id="R7c6e82b8dd67468c"/>
    <p:sldId xmlns:r="http://schemas.openxmlformats.org/officeDocument/2006/relationships" id="259" r:id="R05725e543ea54983"/>
    <p:sldId xmlns:r="http://schemas.openxmlformats.org/officeDocument/2006/relationships" id="260" r:id="R9d1d445cbc2c4b43"/>
    <p:sldId xmlns:r="http://schemas.openxmlformats.org/officeDocument/2006/relationships" id="261" r:id="R1b119bdb6610400c"/>
    <p:sldId xmlns:r="http://schemas.openxmlformats.org/officeDocument/2006/relationships" id="262" r:id="Rb1730994bdb4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7f495da4049e5" /><Relationship Type="http://schemas.openxmlformats.org/officeDocument/2006/relationships/slide" Target="/ppt/slides/slide1.xml" Id="R0802e31c5b734ac0" /><Relationship Type="http://schemas.openxmlformats.org/officeDocument/2006/relationships/slide" Target="/ppt/slides/slide2.xml" Id="Rbc5a309cc09444c2" /><Relationship Type="http://schemas.openxmlformats.org/officeDocument/2006/relationships/slide" Target="/ppt/slides/slide3.xml" Id="R7c6e82b8dd67468c" /><Relationship Type="http://schemas.openxmlformats.org/officeDocument/2006/relationships/slide" Target="/ppt/slides/slide4.xml" Id="R05725e543ea54983" /><Relationship Type="http://schemas.openxmlformats.org/officeDocument/2006/relationships/slide" Target="/ppt/slides/slide5.xml" Id="R9d1d445cbc2c4b43" /><Relationship Type="http://schemas.openxmlformats.org/officeDocument/2006/relationships/slide" Target="/ppt/slides/slide6.xml" Id="R1b119bdb6610400c" /><Relationship Type="http://schemas.openxmlformats.org/officeDocument/2006/relationships/slide" Target="/ppt/slides/slide7.xml" Id="Rb1730994bdb4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30184c9bc4b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5cda5c35640c1" /><Relationship Type="http://schemas.openxmlformats.org/officeDocument/2006/relationships/theme" Target="/ppt/slideMasters/theme/theme1.xml" Id="Re6514c73e8fe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5cda5c356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6e24de53c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c7a5f0153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88063f0ec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6be34b7de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0e18bdf4649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a5384c35a47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baadbef65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21 364 121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HENRIK LEHNE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995 397 803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