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3bd1569ddc4a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715e76a86c4706"/>
  </p:sldMasterIdLst>
  <p:sldIdLst>
    <p:sldId xmlns:r="http://schemas.openxmlformats.org/officeDocument/2006/relationships" id="256" r:id="R14958a536bce4a76"/>
    <p:sldId xmlns:r="http://schemas.openxmlformats.org/officeDocument/2006/relationships" id="257" r:id="Rf05e40b154fd4381"/>
    <p:sldId xmlns:r="http://schemas.openxmlformats.org/officeDocument/2006/relationships" id="258" r:id="Rcb9c2715e91341d6"/>
    <p:sldId xmlns:r="http://schemas.openxmlformats.org/officeDocument/2006/relationships" id="259" r:id="R3ad27b07109c409e"/>
    <p:sldId xmlns:r="http://schemas.openxmlformats.org/officeDocument/2006/relationships" id="260" r:id="Raaafaf1874184313"/>
    <p:sldId xmlns:r="http://schemas.openxmlformats.org/officeDocument/2006/relationships" id="261" r:id="R2430d2e6838c446e"/>
    <p:sldId xmlns:r="http://schemas.openxmlformats.org/officeDocument/2006/relationships" id="262" r:id="R18b80b9ef63b4c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15e76a86c4706" /><Relationship Type="http://schemas.openxmlformats.org/officeDocument/2006/relationships/slide" Target="/ppt/slides/slide1.xml" Id="R14958a536bce4a76" /><Relationship Type="http://schemas.openxmlformats.org/officeDocument/2006/relationships/slide" Target="/ppt/slides/slide2.xml" Id="Rf05e40b154fd4381" /><Relationship Type="http://schemas.openxmlformats.org/officeDocument/2006/relationships/slide" Target="/ppt/slides/slide3.xml" Id="Rcb9c2715e91341d6" /><Relationship Type="http://schemas.openxmlformats.org/officeDocument/2006/relationships/slide" Target="/ppt/slides/slide4.xml" Id="R3ad27b07109c409e" /><Relationship Type="http://schemas.openxmlformats.org/officeDocument/2006/relationships/slide" Target="/ppt/slides/slide5.xml" Id="Raaafaf1874184313" /><Relationship Type="http://schemas.openxmlformats.org/officeDocument/2006/relationships/slide" Target="/ppt/slides/slide6.xml" Id="R2430d2e6838c446e" /><Relationship Type="http://schemas.openxmlformats.org/officeDocument/2006/relationships/slide" Target="/ppt/slides/slide7.xml" Id="R18b80b9ef63b4c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0861d61134f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b2b0692634bf1" /><Relationship Type="http://schemas.openxmlformats.org/officeDocument/2006/relationships/theme" Target="/ppt/slideMasters/theme/theme1.xml" Id="R7d647129d51141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eb2b0692634b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06e72589444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2ca5b23944e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71c09055640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0b45081e046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009d9bc1a4d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958ef211a42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da6408d3d48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3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470 737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24 673 631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24 758 006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DRANGSLAND ANNA S LEHNE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Ryghs vei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78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liv@lehne.as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995 398 036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