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05ab6411844a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785cce45c0445f"/>
  </p:sldMasterIdLst>
  <p:sldIdLst>
    <p:sldId xmlns:r="http://schemas.openxmlformats.org/officeDocument/2006/relationships" id="256" r:id="Re1e564de6be24572"/>
    <p:sldId xmlns:r="http://schemas.openxmlformats.org/officeDocument/2006/relationships" id="257" r:id="Rebfcb4e795314ae6"/>
    <p:sldId xmlns:r="http://schemas.openxmlformats.org/officeDocument/2006/relationships" id="258" r:id="R009ba9d7122c40e2"/>
    <p:sldId xmlns:r="http://schemas.openxmlformats.org/officeDocument/2006/relationships" id="259" r:id="R30c5ffd830374e73"/>
    <p:sldId xmlns:r="http://schemas.openxmlformats.org/officeDocument/2006/relationships" id="260" r:id="R360a0894cfd44986"/>
    <p:sldId xmlns:r="http://schemas.openxmlformats.org/officeDocument/2006/relationships" id="261" r:id="R4ea315404b5b4f53"/>
    <p:sldId xmlns:r="http://schemas.openxmlformats.org/officeDocument/2006/relationships" id="262" r:id="R9025d56280ba40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785cce45c0445f" /><Relationship Type="http://schemas.openxmlformats.org/officeDocument/2006/relationships/slide" Target="/ppt/slides/slide1.xml" Id="Re1e564de6be24572" /><Relationship Type="http://schemas.openxmlformats.org/officeDocument/2006/relationships/slide" Target="/ppt/slides/slide2.xml" Id="Rebfcb4e795314ae6" /><Relationship Type="http://schemas.openxmlformats.org/officeDocument/2006/relationships/slide" Target="/ppt/slides/slide3.xml" Id="R009ba9d7122c40e2" /><Relationship Type="http://schemas.openxmlformats.org/officeDocument/2006/relationships/slide" Target="/ppt/slides/slide4.xml" Id="R30c5ffd830374e73" /><Relationship Type="http://schemas.openxmlformats.org/officeDocument/2006/relationships/slide" Target="/ppt/slides/slide5.xml" Id="R360a0894cfd44986" /><Relationship Type="http://schemas.openxmlformats.org/officeDocument/2006/relationships/slide" Target="/ppt/slides/slide6.xml" Id="R4ea315404b5b4f53" /><Relationship Type="http://schemas.openxmlformats.org/officeDocument/2006/relationships/slide" Target="/ppt/slides/slide7.xml" Id="R9025d56280ba40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dd7da42f024f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c4b03b0a54c70" /><Relationship Type="http://schemas.openxmlformats.org/officeDocument/2006/relationships/theme" Target="/ppt/slideMasters/theme/theme1.xml" Id="R46197846af5940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cc4b03b0a54c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85a67217546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138cb88924e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1dd1db6cb48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a985919ee49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35ce9f51f48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79749c0154b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608037a2846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FRONT EIENDOMSUTVIKLING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FRONT EIENDOMSUTVIKLING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−168 402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958 563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12 757 211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12 952 905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STENSLAND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Stensland, Hanskemakergata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995 412 101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 EIENDOMSUTVIKLING AS</a:t>
            </a:r>
          </a:p>
        </p:txBody>
      </p:sp>
    </p:spTree>
  </p:cSld>
  <p:clrMapOvr>
    <a:masterClrMapping xmlns:a="http://schemas.openxmlformats.org/drawingml/2006/main"/>
  </p:clrMapOvr>
</p:sld>
</file>