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6b7c3bc43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285cc027d466b"/>
  </p:sldMasterIdLst>
  <p:sldIdLst>
    <p:sldId xmlns:r="http://schemas.openxmlformats.org/officeDocument/2006/relationships" id="256" r:id="Rff043df464ad4470"/>
    <p:sldId xmlns:r="http://schemas.openxmlformats.org/officeDocument/2006/relationships" id="257" r:id="R6b37d594c9194ab7"/>
    <p:sldId xmlns:r="http://schemas.openxmlformats.org/officeDocument/2006/relationships" id="258" r:id="R3c38abca840644f6"/>
    <p:sldId xmlns:r="http://schemas.openxmlformats.org/officeDocument/2006/relationships" id="259" r:id="Rba2f02ded4f44f75"/>
    <p:sldId xmlns:r="http://schemas.openxmlformats.org/officeDocument/2006/relationships" id="260" r:id="Rb5d511e8f11e48e5"/>
    <p:sldId xmlns:r="http://schemas.openxmlformats.org/officeDocument/2006/relationships" id="261" r:id="R7cc2d733eae94a82"/>
    <p:sldId xmlns:r="http://schemas.openxmlformats.org/officeDocument/2006/relationships" id="262" r:id="Rb706fcda9f19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285cc027d466b" /><Relationship Type="http://schemas.openxmlformats.org/officeDocument/2006/relationships/slide" Target="/ppt/slides/slide1.xml" Id="Rff043df464ad4470" /><Relationship Type="http://schemas.openxmlformats.org/officeDocument/2006/relationships/slide" Target="/ppt/slides/slide2.xml" Id="R6b37d594c9194ab7" /><Relationship Type="http://schemas.openxmlformats.org/officeDocument/2006/relationships/slide" Target="/ppt/slides/slide3.xml" Id="R3c38abca840644f6" /><Relationship Type="http://schemas.openxmlformats.org/officeDocument/2006/relationships/slide" Target="/ppt/slides/slide4.xml" Id="Rba2f02ded4f44f75" /><Relationship Type="http://schemas.openxmlformats.org/officeDocument/2006/relationships/slide" Target="/ppt/slides/slide5.xml" Id="Rb5d511e8f11e48e5" /><Relationship Type="http://schemas.openxmlformats.org/officeDocument/2006/relationships/slide" Target="/ppt/slides/slide6.xml" Id="R7cc2d733eae94a82" /><Relationship Type="http://schemas.openxmlformats.org/officeDocument/2006/relationships/slide" Target="/ppt/slides/slide7.xml" Id="Rb706fcda9f19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ef4527e43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51dbfed24539" /><Relationship Type="http://schemas.openxmlformats.org/officeDocument/2006/relationships/theme" Target="/ppt/slideMasters/theme/theme1.xml" Id="Rb65e3c15a1f4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251dbfed2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911ad359c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7bee9221f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5a03231f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970a40fd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dcba10a7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d5ea72114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a49adf09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WILHELM KOCH-HAGEN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ARNE TOLFSBY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