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06bc8ee63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b9593eaf340a7"/>
  </p:sldMasterIdLst>
  <p:sldIdLst>
    <p:sldId xmlns:r="http://schemas.openxmlformats.org/officeDocument/2006/relationships" id="256" r:id="R9e229b75e0e94974"/>
    <p:sldId xmlns:r="http://schemas.openxmlformats.org/officeDocument/2006/relationships" id="257" r:id="R104d6a1e57a64746"/>
    <p:sldId xmlns:r="http://schemas.openxmlformats.org/officeDocument/2006/relationships" id="258" r:id="Re2a49a9e24f546bc"/>
    <p:sldId xmlns:r="http://schemas.openxmlformats.org/officeDocument/2006/relationships" id="259" r:id="R18103eb49b144cd4"/>
    <p:sldId xmlns:r="http://schemas.openxmlformats.org/officeDocument/2006/relationships" id="260" r:id="R5e0e3a88076343ac"/>
    <p:sldId xmlns:r="http://schemas.openxmlformats.org/officeDocument/2006/relationships" id="261" r:id="Ra0bc0a2415bc4f31"/>
    <p:sldId xmlns:r="http://schemas.openxmlformats.org/officeDocument/2006/relationships" id="262" r:id="R91728eb8f244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b9593eaf340a7" /><Relationship Type="http://schemas.openxmlformats.org/officeDocument/2006/relationships/slide" Target="/ppt/slides/slide1.xml" Id="R9e229b75e0e94974" /><Relationship Type="http://schemas.openxmlformats.org/officeDocument/2006/relationships/slide" Target="/ppt/slides/slide2.xml" Id="R104d6a1e57a64746" /><Relationship Type="http://schemas.openxmlformats.org/officeDocument/2006/relationships/slide" Target="/ppt/slides/slide3.xml" Id="Re2a49a9e24f546bc" /><Relationship Type="http://schemas.openxmlformats.org/officeDocument/2006/relationships/slide" Target="/ppt/slides/slide4.xml" Id="R18103eb49b144cd4" /><Relationship Type="http://schemas.openxmlformats.org/officeDocument/2006/relationships/slide" Target="/ppt/slides/slide5.xml" Id="R5e0e3a88076343ac" /><Relationship Type="http://schemas.openxmlformats.org/officeDocument/2006/relationships/slide" Target="/ppt/slides/slide6.xml" Id="Ra0bc0a2415bc4f31" /><Relationship Type="http://schemas.openxmlformats.org/officeDocument/2006/relationships/slide" Target="/ppt/slides/slide7.xml" Id="R91728eb8f244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9533a9149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9264cafb64d94" /><Relationship Type="http://schemas.openxmlformats.org/officeDocument/2006/relationships/theme" Target="/ppt/slideMasters/theme/theme1.xml" Id="Rf7236a036c54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9264cafb6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c434c764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b5018b7d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8913c735e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952885591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bd0af675c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57d760379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f61b1c085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VIVICTA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VIVICTA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76 363 000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BIDCO 2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995 474 506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