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c83b08f4f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bc5cdf71b4a36"/>
  </p:sldMasterIdLst>
  <p:sldIdLst>
    <p:sldId xmlns:r="http://schemas.openxmlformats.org/officeDocument/2006/relationships" id="256" r:id="R7910bce4bbb94cab"/>
    <p:sldId xmlns:r="http://schemas.openxmlformats.org/officeDocument/2006/relationships" id="257" r:id="R7089df5a2d6f4ecb"/>
    <p:sldId xmlns:r="http://schemas.openxmlformats.org/officeDocument/2006/relationships" id="258" r:id="R80f10a290e084541"/>
    <p:sldId xmlns:r="http://schemas.openxmlformats.org/officeDocument/2006/relationships" id="259" r:id="R9fce0e454e0545b3"/>
    <p:sldId xmlns:r="http://schemas.openxmlformats.org/officeDocument/2006/relationships" id="260" r:id="R320cc375bd90457d"/>
    <p:sldId xmlns:r="http://schemas.openxmlformats.org/officeDocument/2006/relationships" id="261" r:id="R1a20c8ddaae94d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bc5cdf71b4a36" /><Relationship Type="http://schemas.openxmlformats.org/officeDocument/2006/relationships/slide" Target="/ppt/slides/slide1.xml" Id="R7910bce4bbb94cab" /><Relationship Type="http://schemas.openxmlformats.org/officeDocument/2006/relationships/slide" Target="/ppt/slides/slide2.xml" Id="R7089df5a2d6f4ecb" /><Relationship Type="http://schemas.openxmlformats.org/officeDocument/2006/relationships/slide" Target="/ppt/slides/slide3.xml" Id="R80f10a290e084541" /><Relationship Type="http://schemas.openxmlformats.org/officeDocument/2006/relationships/slide" Target="/ppt/slides/slide4.xml" Id="R9fce0e454e0545b3" /><Relationship Type="http://schemas.openxmlformats.org/officeDocument/2006/relationships/slide" Target="/ppt/slides/slide5.xml" Id="R320cc375bd90457d" /><Relationship Type="http://schemas.openxmlformats.org/officeDocument/2006/relationships/slide" Target="/ppt/slides/slide6.xml" Id="R1a20c8ddaae94d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61ccbb1f9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991d958d455f" /><Relationship Type="http://schemas.openxmlformats.org/officeDocument/2006/relationships/theme" Target="/ppt/slideMasters/theme/theme1.xml" Id="Rd3b1b9a47140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d991d958d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c978a997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577f1dda42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8db8242c4d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ad8900327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07df20acb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53c712147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KRÅKERØY REVISJON V/ANDREASSEN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 REVISJON V/ANDREASSEN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355 225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pal.andreassen@krakeroyrevisjon.no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995 520 257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KRÅKERØY REVISJON V/ANDREASSEN</a:t>
            </a:r>
          </a:p>
        </p:txBody>
      </p:sp>
    </p:spTree>
  </p:cSld>
  <p:clrMapOvr>
    <a:masterClrMapping xmlns:a="http://schemas.openxmlformats.org/drawingml/2006/main"/>
  </p:clrMapOvr>
</p:sld>
</file>