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42f9cb0ca204d9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e859795f6644539"/>
  </p:sldMasterIdLst>
  <p:sldIdLst>
    <p:sldId xmlns:r="http://schemas.openxmlformats.org/officeDocument/2006/relationships" id="256" r:id="R6e869eadeff74568"/>
    <p:sldId xmlns:r="http://schemas.openxmlformats.org/officeDocument/2006/relationships" id="257" r:id="R6d99475dac314067"/>
    <p:sldId xmlns:r="http://schemas.openxmlformats.org/officeDocument/2006/relationships" id="258" r:id="Ree767b9da6604e90"/>
    <p:sldId xmlns:r="http://schemas.openxmlformats.org/officeDocument/2006/relationships" id="259" r:id="Rfbc67bd3389b4ddc"/>
    <p:sldId xmlns:r="http://schemas.openxmlformats.org/officeDocument/2006/relationships" id="260" r:id="Rf9ac2d87a6bf4870"/>
    <p:sldId xmlns:r="http://schemas.openxmlformats.org/officeDocument/2006/relationships" id="261" r:id="R9688f91c55ea421f"/>
    <p:sldId xmlns:r="http://schemas.openxmlformats.org/officeDocument/2006/relationships" id="262" r:id="Rf7c35883eb53445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e859795f6644539" /><Relationship Type="http://schemas.openxmlformats.org/officeDocument/2006/relationships/slide" Target="/ppt/slides/slide1.xml" Id="R6e869eadeff74568" /><Relationship Type="http://schemas.openxmlformats.org/officeDocument/2006/relationships/slide" Target="/ppt/slides/slide2.xml" Id="R6d99475dac314067" /><Relationship Type="http://schemas.openxmlformats.org/officeDocument/2006/relationships/slide" Target="/ppt/slides/slide3.xml" Id="Ree767b9da6604e90" /><Relationship Type="http://schemas.openxmlformats.org/officeDocument/2006/relationships/slide" Target="/ppt/slides/slide4.xml" Id="Rfbc67bd3389b4ddc" /><Relationship Type="http://schemas.openxmlformats.org/officeDocument/2006/relationships/slide" Target="/ppt/slides/slide5.xml" Id="Rf9ac2d87a6bf4870" /><Relationship Type="http://schemas.openxmlformats.org/officeDocument/2006/relationships/slide" Target="/ppt/slides/slide6.xml" Id="R9688f91c55ea421f" /><Relationship Type="http://schemas.openxmlformats.org/officeDocument/2006/relationships/slide" Target="/ppt/slides/slide7.xml" Id="Rf7c35883eb53445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f42d566e041494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fafec4250240a6" /><Relationship Type="http://schemas.openxmlformats.org/officeDocument/2006/relationships/theme" Target="/ppt/slideMasters/theme/theme1.xml" Id="Rfaabda7ee9f543e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efafec4250240a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68fbd11f26407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f784ba5ee64b0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408a1e2aca467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fd3e1cd426411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faabd5364347b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fa8b379f96435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eeff488dfe4b7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SKH-INVEST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SKH-INVEST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SKH-INVEST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SKH-INVEST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SKH-INVEST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SKH-INVEST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50 917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−1 739 127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29 786 151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117 086 898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140 597 301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SKH-INVEST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SANDRA KEITH HANEVOLD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SKH-INVEST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Orreskogen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0788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995 521 806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SKH-INVEST AS</a:t>
            </a:r>
          </a:p>
        </p:txBody>
      </p:sp>
    </p:spTree>
  </p:cSld>
  <p:clrMapOvr>
    <a:masterClrMapping xmlns:a="http://schemas.openxmlformats.org/drawingml/2006/main"/>
  </p:clrMapOvr>
</p:sld>
</file>