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9f8a1029a40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c81f8d8d94f37"/>
  </p:sldMasterIdLst>
  <p:sldIdLst>
    <p:sldId xmlns:r="http://schemas.openxmlformats.org/officeDocument/2006/relationships" id="256" r:id="Rd069820619954bfc"/>
    <p:sldId xmlns:r="http://schemas.openxmlformats.org/officeDocument/2006/relationships" id="257" r:id="R7dc7a4554b9247fd"/>
    <p:sldId xmlns:r="http://schemas.openxmlformats.org/officeDocument/2006/relationships" id="258" r:id="R85c26c1a5b714514"/>
    <p:sldId xmlns:r="http://schemas.openxmlformats.org/officeDocument/2006/relationships" id="259" r:id="Rcf466030e7204e4c"/>
    <p:sldId xmlns:r="http://schemas.openxmlformats.org/officeDocument/2006/relationships" id="260" r:id="R61e2f14b7fa844a4"/>
    <p:sldId xmlns:r="http://schemas.openxmlformats.org/officeDocument/2006/relationships" id="261" r:id="R736270ddd2384d88"/>
    <p:sldId xmlns:r="http://schemas.openxmlformats.org/officeDocument/2006/relationships" id="262" r:id="R2eab6685dc234a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c81f8d8d94f37" /><Relationship Type="http://schemas.openxmlformats.org/officeDocument/2006/relationships/slide" Target="/ppt/slides/slide1.xml" Id="Rd069820619954bfc" /><Relationship Type="http://schemas.openxmlformats.org/officeDocument/2006/relationships/slide" Target="/ppt/slides/slide2.xml" Id="R7dc7a4554b9247fd" /><Relationship Type="http://schemas.openxmlformats.org/officeDocument/2006/relationships/slide" Target="/ppt/slides/slide3.xml" Id="R85c26c1a5b714514" /><Relationship Type="http://schemas.openxmlformats.org/officeDocument/2006/relationships/slide" Target="/ppt/slides/slide4.xml" Id="Rcf466030e7204e4c" /><Relationship Type="http://schemas.openxmlformats.org/officeDocument/2006/relationships/slide" Target="/ppt/slides/slide5.xml" Id="R61e2f14b7fa844a4" /><Relationship Type="http://schemas.openxmlformats.org/officeDocument/2006/relationships/slide" Target="/ppt/slides/slide6.xml" Id="R736270ddd2384d88" /><Relationship Type="http://schemas.openxmlformats.org/officeDocument/2006/relationships/slide" Target="/ppt/slides/slide7.xml" Id="R2eab6685dc234a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be37f25cd4d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ce0c793424d7e" /><Relationship Type="http://schemas.openxmlformats.org/officeDocument/2006/relationships/theme" Target="/ppt/slideMasters/theme/theme1.xml" Id="R02ca674fa389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3ce0c793424d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e46c42baa4d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719ee2ee642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15d64585a4a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b5a1520a4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53f703d2f48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126bde20f46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dbc3539f643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ZEE PLOEG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ZEE PLOEG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61 232 161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912 510 784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1 007 816 039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ATLANTIS VEST AS  –  65,9 %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MTG HOLDING AS  –  34,1 %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995 542 870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