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2011b6ac8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4647a77d942a7"/>
  </p:sldMasterIdLst>
  <p:sldIdLst>
    <p:sldId xmlns:r="http://schemas.openxmlformats.org/officeDocument/2006/relationships" id="256" r:id="R57adfaf3c4f04790"/>
    <p:sldId xmlns:r="http://schemas.openxmlformats.org/officeDocument/2006/relationships" id="257" r:id="R25a611b3e7d64f88"/>
    <p:sldId xmlns:r="http://schemas.openxmlformats.org/officeDocument/2006/relationships" id="258" r:id="Rbd74b1cb1ea140e3"/>
    <p:sldId xmlns:r="http://schemas.openxmlformats.org/officeDocument/2006/relationships" id="259" r:id="R1993673271d2450a"/>
    <p:sldId xmlns:r="http://schemas.openxmlformats.org/officeDocument/2006/relationships" id="260" r:id="R0f4b853d44054f4c"/>
    <p:sldId xmlns:r="http://schemas.openxmlformats.org/officeDocument/2006/relationships" id="261" r:id="Rd61c63dcfd614363"/>
    <p:sldId xmlns:r="http://schemas.openxmlformats.org/officeDocument/2006/relationships" id="262" r:id="Rc982fbbd70c0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4647a77d942a7" /><Relationship Type="http://schemas.openxmlformats.org/officeDocument/2006/relationships/slide" Target="/ppt/slides/slide1.xml" Id="R57adfaf3c4f04790" /><Relationship Type="http://schemas.openxmlformats.org/officeDocument/2006/relationships/slide" Target="/ppt/slides/slide2.xml" Id="R25a611b3e7d64f88" /><Relationship Type="http://schemas.openxmlformats.org/officeDocument/2006/relationships/slide" Target="/ppt/slides/slide3.xml" Id="Rbd74b1cb1ea140e3" /><Relationship Type="http://schemas.openxmlformats.org/officeDocument/2006/relationships/slide" Target="/ppt/slides/slide4.xml" Id="R1993673271d2450a" /><Relationship Type="http://schemas.openxmlformats.org/officeDocument/2006/relationships/slide" Target="/ppt/slides/slide5.xml" Id="R0f4b853d44054f4c" /><Relationship Type="http://schemas.openxmlformats.org/officeDocument/2006/relationships/slide" Target="/ppt/slides/slide6.xml" Id="Rd61c63dcfd614363" /><Relationship Type="http://schemas.openxmlformats.org/officeDocument/2006/relationships/slide" Target="/ppt/slides/slide7.xml" Id="Rc982fbbd70c0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0afa14d31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bf2a377dd461d" /><Relationship Type="http://schemas.openxmlformats.org/officeDocument/2006/relationships/theme" Target="/ppt/slideMasters/theme/theme1.xml" Id="R63edfc1374e8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bf2a377dd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5a7ba0b9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2f35d8811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8150c3b40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5f5a2214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adb698b7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7389ae594a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900923e0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SCHJØLBERG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