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818f82d0a44f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5546d557a442ec"/>
  </p:sldMasterIdLst>
  <p:sldIdLst>
    <p:sldId xmlns:r="http://schemas.openxmlformats.org/officeDocument/2006/relationships" id="256" r:id="R0497db83abaa45aa"/>
    <p:sldId xmlns:r="http://schemas.openxmlformats.org/officeDocument/2006/relationships" id="257" r:id="R1e3fd4e3e83b473c"/>
    <p:sldId xmlns:r="http://schemas.openxmlformats.org/officeDocument/2006/relationships" id="258" r:id="R5640f8ed1ce54e1e"/>
    <p:sldId xmlns:r="http://schemas.openxmlformats.org/officeDocument/2006/relationships" id="259" r:id="R673f610264074000"/>
    <p:sldId xmlns:r="http://schemas.openxmlformats.org/officeDocument/2006/relationships" id="260" r:id="R4e5f6dab7f4e4d8c"/>
    <p:sldId xmlns:r="http://schemas.openxmlformats.org/officeDocument/2006/relationships" id="261" r:id="R120543be8fc840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546d557a442ec" /><Relationship Type="http://schemas.openxmlformats.org/officeDocument/2006/relationships/slide" Target="/ppt/slides/slide1.xml" Id="R0497db83abaa45aa" /><Relationship Type="http://schemas.openxmlformats.org/officeDocument/2006/relationships/slide" Target="/ppt/slides/slide2.xml" Id="R1e3fd4e3e83b473c" /><Relationship Type="http://schemas.openxmlformats.org/officeDocument/2006/relationships/slide" Target="/ppt/slides/slide3.xml" Id="R5640f8ed1ce54e1e" /><Relationship Type="http://schemas.openxmlformats.org/officeDocument/2006/relationships/slide" Target="/ppt/slides/slide4.xml" Id="R673f610264074000" /><Relationship Type="http://schemas.openxmlformats.org/officeDocument/2006/relationships/slide" Target="/ppt/slides/slide5.xml" Id="R4e5f6dab7f4e4d8c" /><Relationship Type="http://schemas.openxmlformats.org/officeDocument/2006/relationships/slide" Target="/ppt/slides/slide6.xml" Id="R120543be8fc840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89c96108f4d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29e84e6d84cee" /><Relationship Type="http://schemas.openxmlformats.org/officeDocument/2006/relationships/theme" Target="/ppt/slideMasters/theme/theme1.xml" Id="R29c49dcc92ab40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029e84e6d84c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7a95c2ba54e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ca189544a41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4d19fa4ab43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3b2f5bc8841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99ccf2d514c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c16f580cb4c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GJENSIDIGE FORSIKRING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 FORSIKRING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GJENSIDIGESTIFTELSEN  –  62,2 %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www.gjensidige.no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995 568 217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