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a1a6412f5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20bb8f28034ac4"/>
  </p:sldMasterIdLst>
  <p:sldIdLst>
    <p:sldId xmlns:r="http://schemas.openxmlformats.org/officeDocument/2006/relationships" id="256" r:id="R578075ae36ed489f"/>
    <p:sldId xmlns:r="http://schemas.openxmlformats.org/officeDocument/2006/relationships" id="257" r:id="Rca6da239d9ce40c2"/>
    <p:sldId xmlns:r="http://schemas.openxmlformats.org/officeDocument/2006/relationships" id="258" r:id="R1e3295f96cb64a10"/>
    <p:sldId xmlns:r="http://schemas.openxmlformats.org/officeDocument/2006/relationships" id="259" r:id="R6d7a0b2c59c94c3a"/>
    <p:sldId xmlns:r="http://schemas.openxmlformats.org/officeDocument/2006/relationships" id="260" r:id="Raa49afdcaf5141e4"/>
    <p:sldId xmlns:r="http://schemas.openxmlformats.org/officeDocument/2006/relationships" id="261" r:id="Rcedc1b914f744797"/>
    <p:sldId xmlns:r="http://schemas.openxmlformats.org/officeDocument/2006/relationships" id="262" r:id="R351a880d01c142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0bb8f28034ac4" /><Relationship Type="http://schemas.openxmlformats.org/officeDocument/2006/relationships/slide" Target="/ppt/slides/slide1.xml" Id="R578075ae36ed489f" /><Relationship Type="http://schemas.openxmlformats.org/officeDocument/2006/relationships/slide" Target="/ppt/slides/slide2.xml" Id="Rca6da239d9ce40c2" /><Relationship Type="http://schemas.openxmlformats.org/officeDocument/2006/relationships/slide" Target="/ppt/slides/slide3.xml" Id="R1e3295f96cb64a10" /><Relationship Type="http://schemas.openxmlformats.org/officeDocument/2006/relationships/slide" Target="/ppt/slides/slide4.xml" Id="R6d7a0b2c59c94c3a" /><Relationship Type="http://schemas.openxmlformats.org/officeDocument/2006/relationships/slide" Target="/ppt/slides/slide5.xml" Id="Raa49afdcaf5141e4" /><Relationship Type="http://schemas.openxmlformats.org/officeDocument/2006/relationships/slide" Target="/ppt/slides/slide6.xml" Id="Rcedc1b914f744797" /><Relationship Type="http://schemas.openxmlformats.org/officeDocument/2006/relationships/slide" Target="/ppt/slides/slide7.xml" Id="R351a880d01c142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d2e23a5a3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350c4d9df4831" /><Relationship Type="http://schemas.openxmlformats.org/officeDocument/2006/relationships/theme" Target="/ppt/slideMasters/theme/theme1.xml" Id="R94051d03392c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350c4d9df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847999c8e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d2de6f808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ba91f6a26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60ae92ea545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e11a7df064f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18d1f81b341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99cf567b5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FINANCIER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