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7a1302cbe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83831279f4d3d"/>
  </p:sldMasterIdLst>
  <p:sldIdLst>
    <p:sldId xmlns:r="http://schemas.openxmlformats.org/officeDocument/2006/relationships" id="256" r:id="R93a113267101410b"/>
    <p:sldId xmlns:r="http://schemas.openxmlformats.org/officeDocument/2006/relationships" id="257" r:id="R3d48734405e34ef3"/>
    <p:sldId xmlns:r="http://schemas.openxmlformats.org/officeDocument/2006/relationships" id="258" r:id="R16f50aa1b4784db0"/>
    <p:sldId xmlns:r="http://schemas.openxmlformats.org/officeDocument/2006/relationships" id="259" r:id="Rca0379cd5f34499e"/>
    <p:sldId xmlns:r="http://schemas.openxmlformats.org/officeDocument/2006/relationships" id="260" r:id="Red9636413d9d495f"/>
    <p:sldId xmlns:r="http://schemas.openxmlformats.org/officeDocument/2006/relationships" id="261" r:id="Rbffadfc6b0874f75"/>
    <p:sldId xmlns:r="http://schemas.openxmlformats.org/officeDocument/2006/relationships" id="262" r:id="Rabc2a68ac7b7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83831279f4d3d" /><Relationship Type="http://schemas.openxmlformats.org/officeDocument/2006/relationships/slide" Target="/ppt/slides/slide1.xml" Id="R93a113267101410b" /><Relationship Type="http://schemas.openxmlformats.org/officeDocument/2006/relationships/slide" Target="/ppt/slides/slide2.xml" Id="R3d48734405e34ef3" /><Relationship Type="http://schemas.openxmlformats.org/officeDocument/2006/relationships/slide" Target="/ppt/slides/slide3.xml" Id="R16f50aa1b4784db0" /><Relationship Type="http://schemas.openxmlformats.org/officeDocument/2006/relationships/slide" Target="/ppt/slides/slide4.xml" Id="Rca0379cd5f34499e" /><Relationship Type="http://schemas.openxmlformats.org/officeDocument/2006/relationships/slide" Target="/ppt/slides/slide5.xml" Id="Red9636413d9d495f" /><Relationship Type="http://schemas.openxmlformats.org/officeDocument/2006/relationships/slide" Target="/ppt/slides/slide6.xml" Id="Rbffadfc6b0874f75" /><Relationship Type="http://schemas.openxmlformats.org/officeDocument/2006/relationships/slide" Target="/ppt/slides/slide7.xml" Id="Rabc2a68ac7b7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99955a3e8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e6c354de9485e" /><Relationship Type="http://schemas.openxmlformats.org/officeDocument/2006/relationships/theme" Target="/ppt/slideMasters/theme/theme1.xml" Id="Rc01b9ebbe29e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e6c354de9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40e24e95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a4e39bb8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aa848a09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67d148907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24f48bbc5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4959d903f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a86c752f8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FJOTLAND PELS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FJOTLAND PELS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FJOTLAND PELS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FJOTLAND PELS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FJOTLAND PELS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FJOTLAND PELS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3 338 216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FJOTLAND PELS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FJOTLAND PELS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Fjotlandsvegen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995 622 483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FJOTLAND PELS AS</a:t>
            </a:r>
          </a:p>
        </p:txBody>
      </p:sp>
    </p:spTree>
  </p:cSld>
  <p:clrMapOvr>
    <a:masterClrMapping xmlns:a="http://schemas.openxmlformats.org/drawingml/2006/main"/>
  </p:clrMapOvr>
</p:sld>
</file>