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23562e173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8cc14e69f42b5"/>
  </p:sldMasterIdLst>
  <p:sldIdLst>
    <p:sldId xmlns:r="http://schemas.openxmlformats.org/officeDocument/2006/relationships" id="256" r:id="R2c626e56a65047e8"/>
    <p:sldId xmlns:r="http://schemas.openxmlformats.org/officeDocument/2006/relationships" id="257" r:id="R2e6a13bdf1904444"/>
    <p:sldId xmlns:r="http://schemas.openxmlformats.org/officeDocument/2006/relationships" id="258" r:id="R4583d1d1d50041c2"/>
    <p:sldId xmlns:r="http://schemas.openxmlformats.org/officeDocument/2006/relationships" id="259" r:id="R0470ac3d751a40d3"/>
    <p:sldId xmlns:r="http://schemas.openxmlformats.org/officeDocument/2006/relationships" id="260" r:id="Rd661c41b044e40c0"/>
    <p:sldId xmlns:r="http://schemas.openxmlformats.org/officeDocument/2006/relationships" id="261" r:id="R9abcf29acb714906"/>
    <p:sldId xmlns:r="http://schemas.openxmlformats.org/officeDocument/2006/relationships" id="262" r:id="R79bd3b76dc21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8cc14e69f42b5" /><Relationship Type="http://schemas.openxmlformats.org/officeDocument/2006/relationships/slide" Target="/ppt/slides/slide1.xml" Id="R2c626e56a65047e8" /><Relationship Type="http://schemas.openxmlformats.org/officeDocument/2006/relationships/slide" Target="/ppt/slides/slide2.xml" Id="R2e6a13bdf1904444" /><Relationship Type="http://schemas.openxmlformats.org/officeDocument/2006/relationships/slide" Target="/ppt/slides/slide3.xml" Id="R4583d1d1d50041c2" /><Relationship Type="http://schemas.openxmlformats.org/officeDocument/2006/relationships/slide" Target="/ppt/slides/slide4.xml" Id="R0470ac3d751a40d3" /><Relationship Type="http://schemas.openxmlformats.org/officeDocument/2006/relationships/slide" Target="/ppt/slides/slide5.xml" Id="Rd661c41b044e40c0" /><Relationship Type="http://schemas.openxmlformats.org/officeDocument/2006/relationships/slide" Target="/ppt/slides/slide6.xml" Id="R9abcf29acb714906" /><Relationship Type="http://schemas.openxmlformats.org/officeDocument/2006/relationships/slide" Target="/ppt/slides/slide7.xml" Id="R79bd3b76dc21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ef98229e1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2d3d99a3b46db" /><Relationship Type="http://schemas.openxmlformats.org/officeDocument/2006/relationships/theme" Target="/ppt/slideMasters/theme/theme1.xml" Id="R803ee5a85b7d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2d3d99a3b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a12cd189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c52d5c6c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e8a1fa68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d8de5d3a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41959d7c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bd05f36f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ff235fa9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NOMIA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NOGVA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ULLA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