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3182cbeb3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3a106ec5746b8"/>
  </p:sldMasterIdLst>
  <p:sldIdLst>
    <p:sldId xmlns:r="http://schemas.openxmlformats.org/officeDocument/2006/relationships" id="256" r:id="R472e110dbbfa4791"/>
    <p:sldId xmlns:r="http://schemas.openxmlformats.org/officeDocument/2006/relationships" id="257" r:id="R08199b67df834d75"/>
    <p:sldId xmlns:r="http://schemas.openxmlformats.org/officeDocument/2006/relationships" id="258" r:id="R4b1dca46f6ec4f11"/>
    <p:sldId xmlns:r="http://schemas.openxmlformats.org/officeDocument/2006/relationships" id="259" r:id="R825d3f7cd97646b6"/>
    <p:sldId xmlns:r="http://schemas.openxmlformats.org/officeDocument/2006/relationships" id="260" r:id="Rc7678a7cbf1243c2"/>
    <p:sldId xmlns:r="http://schemas.openxmlformats.org/officeDocument/2006/relationships" id="261" r:id="R6209b8b950514d24"/>
    <p:sldId xmlns:r="http://schemas.openxmlformats.org/officeDocument/2006/relationships" id="262" r:id="R23c1d14c8207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3a106ec5746b8" /><Relationship Type="http://schemas.openxmlformats.org/officeDocument/2006/relationships/slide" Target="/ppt/slides/slide1.xml" Id="R472e110dbbfa4791" /><Relationship Type="http://schemas.openxmlformats.org/officeDocument/2006/relationships/slide" Target="/ppt/slides/slide2.xml" Id="R08199b67df834d75" /><Relationship Type="http://schemas.openxmlformats.org/officeDocument/2006/relationships/slide" Target="/ppt/slides/slide3.xml" Id="R4b1dca46f6ec4f11" /><Relationship Type="http://schemas.openxmlformats.org/officeDocument/2006/relationships/slide" Target="/ppt/slides/slide4.xml" Id="R825d3f7cd97646b6" /><Relationship Type="http://schemas.openxmlformats.org/officeDocument/2006/relationships/slide" Target="/ppt/slides/slide5.xml" Id="Rc7678a7cbf1243c2" /><Relationship Type="http://schemas.openxmlformats.org/officeDocument/2006/relationships/slide" Target="/ppt/slides/slide6.xml" Id="R6209b8b950514d24" /><Relationship Type="http://schemas.openxmlformats.org/officeDocument/2006/relationships/slide" Target="/ppt/slides/slide7.xml" Id="R23c1d14c8207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32dca893d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9b3489bd461b" /><Relationship Type="http://schemas.openxmlformats.org/officeDocument/2006/relationships/theme" Target="/ppt/slideMasters/theme/theme1.xml" Id="Rb4dd097b7416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b9b3489bd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3ea511c0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d8d3238b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d328f8bf7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32747a4b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e0a61a47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153118e0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e0b3e8be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