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959efd15a842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38f270ff5645a8"/>
  </p:sldMasterIdLst>
  <p:sldIdLst>
    <p:sldId xmlns:r="http://schemas.openxmlformats.org/officeDocument/2006/relationships" id="256" r:id="Rb35a4305f2fc4bb7"/>
    <p:sldId xmlns:r="http://schemas.openxmlformats.org/officeDocument/2006/relationships" id="257" r:id="R2aca0609b3c74526"/>
    <p:sldId xmlns:r="http://schemas.openxmlformats.org/officeDocument/2006/relationships" id="258" r:id="R48819135381d45a8"/>
    <p:sldId xmlns:r="http://schemas.openxmlformats.org/officeDocument/2006/relationships" id="259" r:id="R9be1508ff6644d61"/>
    <p:sldId xmlns:r="http://schemas.openxmlformats.org/officeDocument/2006/relationships" id="260" r:id="Rca6dac7325394dab"/>
    <p:sldId xmlns:r="http://schemas.openxmlformats.org/officeDocument/2006/relationships" id="261" r:id="R08d1b93e831947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8f270ff5645a8" /><Relationship Type="http://schemas.openxmlformats.org/officeDocument/2006/relationships/slide" Target="/ppt/slides/slide1.xml" Id="Rb35a4305f2fc4bb7" /><Relationship Type="http://schemas.openxmlformats.org/officeDocument/2006/relationships/slide" Target="/ppt/slides/slide2.xml" Id="R2aca0609b3c74526" /><Relationship Type="http://schemas.openxmlformats.org/officeDocument/2006/relationships/slide" Target="/ppt/slides/slide3.xml" Id="R48819135381d45a8" /><Relationship Type="http://schemas.openxmlformats.org/officeDocument/2006/relationships/slide" Target="/ppt/slides/slide4.xml" Id="R9be1508ff6644d61" /><Relationship Type="http://schemas.openxmlformats.org/officeDocument/2006/relationships/slide" Target="/ppt/slides/slide5.xml" Id="Rca6dac7325394dab" /><Relationship Type="http://schemas.openxmlformats.org/officeDocument/2006/relationships/slide" Target="/ppt/slides/slide6.xml" Id="R08d1b93e831947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4bf0a5493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5324cac87478f" /><Relationship Type="http://schemas.openxmlformats.org/officeDocument/2006/relationships/theme" Target="/ppt/slideMasters/theme/theme1.xml" Id="Raaa7c5282dc948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85324cac8747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8641f42f843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59a1bc10c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fd06000ea4c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f3a713a4c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93003621a45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90a3d744a4f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DALSAUNET HOLDING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DALSAUNET HOLDING NUF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13 701 243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995 664 313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