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8bfa933b9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14ac6acb74e20"/>
  </p:sldMasterIdLst>
  <p:sldIdLst>
    <p:sldId xmlns:r="http://schemas.openxmlformats.org/officeDocument/2006/relationships" id="256" r:id="R33e9cd6fbbe64c04"/>
    <p:sldId xmlns:r="http://schemas.openxmlformats.org/officeDocument/2006/relationships" id="257" r:id="R1c30fbf5e1bf423a"/>
    <p:sldId xmlns:r="http://schemas.openxmlformats.org/officeDocument/2006/relationships" id="258" r:id="Rac49effee2e1436c"/>
    <p:sldId xmlns:r="http://schemas.openxmlformats.org/officeDocument/2006/relationships" id="259" r:id="R9c5e85147c3a4f0d"/>
    <p:sldId xmlns:r="http://schemas.openxmlformats.org/officeDocument/2006/relationships" id="260" r:id="R917268b087ca41ed"/>
    <p:sldId xmlns:r="http://schemas.openxmlformats.org/officeDocument/2006/relationships" id="261" r:id="R6e89d8b027f040b3"/>
    <p:sldId xmlns:r="http://schemas.openxmlformats.org/officeDocument/2006/relationships" id="262" r:id="R731a8ef918e6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14ac6acb74e20" /><Relationship Type="http://schemas.openxmlformats.org/officeDocument/2006/relationships/slide" Target="/ppt/slides/slide1.xml" Id="R33e9cd6fbbe64c04" /><Relationship Type="http://schemas.openxmlformats.org/officeDocument/2006/relationships/slide" Target="/ppt/slides/slide2.xml" Id="R1c30fbf5e1bf423a" /><Relationship Type="http://schemas.openxmlformats.org/officeDocument/2006/relationships/slide" Target="/ppt/slides/slide3.xml" Id="Rac49effee2e1436c" /><Relationship Type="http://schemas.openxmlformats.org/officeDocument/2006/relationships/slide" Target="/ppt/slides/slide4.xml" Id="R9c5e85147c3a4f0d" /><Relationship Type="http://schemas.openxmlformats.org/officeDocument/2006/relationships/slide" Target="/ppt/slides/slide5.xml" Id="R917268b087ca41ed" /><Relationship Type="http://schemas.openxmlformats.org/officeDocument/2006/relationships/slide" Target="/ppt/slides/slide6.xml" Id="R6e89d8b027f040b3" /><Relationship Type="http://schemas.openxmlformats.org/officeDocument/2006/relationships/slide" Target="/ppt/slides/slide7.xml" Id="R731a8ef918e6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4fc6a2d60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15656d3b48a5" /><Relationship Type="http://schemas.openxmlformats.org/officeDocument/2006/relationships/theme" Target="/ppt/slideMasters/theme/theme1.xml" Id="R3286bfb4128f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e15656d3b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eb2bb484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ff30687aa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93076517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a93dd8bf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67da7d1d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c98ba6fd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33861fac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9 801 977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111 643 164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112 072 863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APS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LINDEBURGA APS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MINIMANGO APS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995 671 581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