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691f6bc8854c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f6050a1cff4741"/>
  </p:sldMasterIdLst>
  <p:sldIdLst>
    <p:sldId xmlns:r="http://schemas.openxmlformats.org/officeDocument/2006/relationships" id="256" r:id="R281a4d5971b3452c"/>
    <p:sldId xmlns:r="http://schemas.openxmlformats.org/officeDocument/2006/relationships" id="257" r:id="R7931568a981640cb"/>
    <p:sldId xmlns:r="http://schemas.openxmlformats.org/officeDocument/2006/relationships" id="258" r:id="Rba28351747f64238"/>
    <p:sldId xmlns:r="http://schemas.openxmlformats.org/officeDocument/2006/relationships" id="259" r:id="R895ce83d0da34f7b"/>
    <p:sldId xmlns:r="http://schemas.openxmlformats.org/officeDocument/2006/relationships" id="260" r:id="R214a34d7a9064a28"/>
    <p:sldId xmlns:r="http://schemas.openxmlformats.org/officeDocument/2006/relationships" id="261" r:id="Rbdc932e42a724f86"/>
    <p:sldId xmlns:r="http://schemas.openxmlformats.org/officeDocument/2006/relationships" id="262" r:id="R246eea0e19ad48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6050a1cff4741" /><Relationship Type="http://schemas.openxmlformats.org/officeDocument/2006/relationships/slide" Target="/ppt/slides/slide1.xml" Id="R281a4d5971b3452c" /><Relationship Type="http://schemas.openxmlformats.org/officeDocument/2006/relationships/slide" Target="/ppt/slides/slide2.xml" Id="R7931568a981640cb" /><Relationship Type="http://schemas.openxmlformats.org/officeDocument/2006/relationships/slide" Target="/ppt/slides/slide3.xml" Id="Rba28351747f64238" /><Relationship Type="http://schemas.openxmlformats.org/officeDocument/2006/relationships/slide" Target="/ppt/slides/slide4.xml" Id="R895ce83d0da34f7b" /><Relationship Type="http://schemas.openxmlformats.org/officeDocument/2006/relationships/slide" Target="/ppt/slides/slide5.xml" Id="R214a34d7a9064a28" /><Relationship Type="http://schemas.openxmlformats.org/officeDocument/2006/relationships/slide" Target="/ppt/slides/slide6.xml" Id="Rbdc932e42a724f86" /><Relationship Type="http://schemas.openxmlformats.org/officeDocument/2006/relationships/slide" Target="/ppt/slides/slide7.xml" Id="R246eea0e19ad48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fb907ba584c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93b3cd3c64612" /><Relationship Type="http://schemas.openxmlformats.org/officeDocument/2006/relationships/theme" Target="/ppt/slideMasters/theme/theme1.xml" Id="R5dbcbca6b20a45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e93b3cd3c646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5a9bb3c0949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594448b0342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630bfcf4f40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81190fd6949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da7f0fd0d4e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2b5c64c6f4b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49e4495f54f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REVISJON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8 647 125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961 236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3 066 761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VANG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WIST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06 46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995 683 555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