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4a885c7434e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8cfd66e9ad4871"/>
  </p:sldMasterIdLst>
  <p:sldIdLst>
    <p:sldId xmlns:r="http://schemas.openxmlformats.org/officeDocument/2006/relationships" id="256" r:id="Re29d2d0ee19a4709"/>
    <p:sldId xmlns:r="http://schemas.openxmlformats.org/officeDocument/2006/relationships" id="257" r:id="R036a8f0d5b7f44c3"/>
    <p:sldId xmlns:r="http://schemas.openxmlformats.org/officeDocument/2006/relationships" id="258" r:id="Rb7f294f263cb4ec1"/>
    <p:sldId xmlns:r="http://schemas.openxmlformats.org/officeDocument/2006/relationships" id="259" r:id="R8e010cd7f8ce444b"/>
    <p:sldId xmlns:r="http://schemas.openxmlformats.org/officeDocument/2006/relationships" id="260" r:id="Rffa51d2cf0c3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cfd66e9ad4871" /><Relationship Type="http://schemas.openxmlformats.org/officeDocument/2006/relationships/slide" Target="/ppt/slides/slide1.xml" Id="Re29d2d0ee19a4709" /><Relationship Type="http://schemas.openxmlformats.org/officeDocument/2006/relationships/slide" Target="/ppt/slides/slide2.xml" Id="R036a8f0d5b7f44c3" /><Relationship Type="http://schemas.openxmlformats.org/officeDocument/2006/relationships/slide" Target="/ppt/slides/slide3.xml" Id="Rb7f294f263cb4ec1" /><Relationship Type="http://schemas.openxmlformats.org/officeDocument/2006/relationships/slide" Target="/ppt/slides/slide4.xml" Id="R8e010cd7f8ce444b" /><Relationship Type="http://schemas.openxmlformats.org/officeDocument/2006/relationships/slide" Target="/ppt/slides/slide5.xml" Id="Rffa51d2cf0c3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c0a7058b84d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dbf1fafc84b45" /><Relationship Type="http://schemas.openxmlformats.org/officeDocument/2006/relationships/theme" Target="/ppt/slideMasters/theme/theme1.xml" Id="Rf533b05e06c847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dbf1fafc8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9965bfea545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80da0d12f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6c276b767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5b284c141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421f8d196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