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fbbdf32b0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3510e1204a4d2f"/>
  </p:sldMasterIdLst>
  <p:sldIdLst>
    <p:sldId xmlns:r="http://schemas.openxmlformats.org/officeDocument/2006/relationships" id="256" r:id="R0623a5516b3f427d"/>
    <p:sldId xmlns:r="http://schemas.openxmlformats.org/officeDocument/2006/relationships" id="257" r:id="R579978b5e80b4604"/>
    <p:sldId xmlns:r="http://schemas.openxmlformats.org/officeDocument/2006/relationships" id="258" r:id="R7c72041b145640c9"/>
    <p:sldId xmlns:r="http://schemas.openxmlformats.org/officeDocument/2006/relationships" id="259" r:id="R0405e85c23ad4402"/>
    <p:sldId xmlns:r="http://schemas.openxmlformats.org/officeDocument/2006/relationships" id="260" r:id="R67665f11f3de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510e1204a4d2f" /><Relationship Type="http://schemas.openxmlformats.org/officeDocument/2006/relationships/slide" Target="/ppt/slides/slide1.xml" Id="R0623a5516b3f427d" /><Relationship Type="http://schemas.openxmlformats.org/officeDocument/2006/relationships/slide" Target="/ppt/slides/slide2.xml" Id="R579978b5e80b4604" /><Relationship Type="http://schemas.openxmlformats.org/officeDocument/2006/relationships/slide" Target="/ppt/slides/slide3.xml" Id="R7c72041b145640c9" /><Relationship Type="http://schemas.openxmlformats.org/officeDocument/2006/relationships/slide" Target="/ppt/slides/slide4.xml" Id="R0405e85c23ad4402" /><Relationship Type="http://schemas.openxmlformats.org/officeDocument/2006/relationships/slide" Target="/ppt/slides/slide5.xml" Id="R67665f11f3de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781b2bf18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0a3ca30f64539" /><Relationship Type="http://schemas.openxmlformats.org/officeDocument/2006/relationships/theme" Target="/ppt/slideMasters/theme/theme1.xml" Id="R674bae62b4ed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0a3ca30f6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5f0e0daa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95f9dbb1342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cbef5687c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881f49240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e33f09771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GLOBAL INDEX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GLOBAL INDEX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GLOBAL INDEX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GLOBAL INDEX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GLOBAL INDEX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GLOBAL INDEX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GLOBAL INDEX</a:t>
            </a:r>
          </a:p>
        </p:txBody>
      </p:sp>
    </p:spTree>
  </p:cSld>
  <p:clrMapOvr>
    <a:masterClrMapping xmlns:a="http://schemas.openxmlformats.org/drawingml/2006/main"/>
  </p:clrMapOvr>
</p:sld>
</file>