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db5d93b2a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8fd94a43d404f"/>
  </p:sldMasterIdLst>
  <p:sldIdLst>
    <p:sldId xmlns:r="http://schemas.openxmlformats.org/officeDocument/2006/relationships" id="256" r:id="Rf1b0f634e6ea48e5"/>
    <p:sldId xmlns:r="http://schemas.openxmlformats.org/officeDocument/2006/relationships" id="257" r:id="R04a81e2a9eab4926"/>
    <p:sldId xmlns:r="http://schemas.openxmlformats.org/officeDocument/2006/relationships" id="258" r:id="R28a2372cf2fc4ba5"/>
    <p:sldId xmlns:r="http://schemas.openxmlformats.org/officeDocument/2006/relationships" id="259" r:id="R0f0b489f37bc4ccf"/>
    <p:sldId xmlns:r="http://schemas.openxmlformats.org/officeDocument/2006/relationships" id="260" r:id="R707a7a5bf07a41d4"/>
    <p:sldId xmlns:r="http://schemas.openxmlformats.org/officeDocument/2006/relationships" id="261" r:id="R43cb13652281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8fd94a43d404f" /><Relationship Type="http://schemas.openxmlformats.org/officeDocument/2006/relationships/slide" Target="/ppt/slides/slide1.xml" Id="Rf1b0f634e6ea48e5" /><Relationship Type="http://schemas.openxmlformats.org/officeDocument/2006/relationships/slide" Target="/ppt/slides/slide2.xml" Id="R04a81e2a9eab4926" /><Relationship Type="http://schemas.openxmlformats.org/officeDocument/2006/relationships/slide" Target="/ppt/slides/slide3.xml" Id="R28a2372cf2fc4ba5" /><Relationship Type="http://schemas.openxmlformats.org/officeDocument/2006/relationships/slide" Target="/ppt/slides/slide4.xml" Id="R0f0b489f37bc4ccf" /><Relationship Type="http://schemas.openxmlformats.org/officeDocument/2006/relationships/slide" Target="/ppt/slides/slide5.xml" Id="R707a7a5bf07a41d4" /><Relationship Type="http://schemas.openxmlformats.org/officeDocument/2006/relationships/slide" Target="/ppt/slides/slide6.xml" Id="R43cb13652281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a4f95c736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7e17bc276452f" /><Relationship Type="http://schemas.openxmlformats.org/officeDocument/2006/relationships/theme" Target="/ppt/slideMasters/theme/theme1.xml" Id="Red53414b47ef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7e17bc276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159f22202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d94330cc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735d85ff0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f1e422d51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438654c18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48ea18db048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RINGERIKE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247 329 085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1 684 251 797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1 720 679 120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