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9e1ebbb6a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70eef84cf4ce2"/>
  </p:sldMasterIdLst>
  <p:sldIdLst>
    <p:sldId xmlns:r="http://schemas.openxmlformats.org/officeDocument/2006/relationships" id="256" r:id="R467911d03b96461e"/>
    <p:sldId xmlns:r="http://schemas.openxmlformats.org/officeDocument/2006/relationships" id="257" r:id="R9a3fd13d11df4ede"/>
    <p:sldId xmlns:r="http://schemas.openxmlformats.org/officeDocument/2006/relationships" id="258" r:id="Rcc6eeff5135d4f80"/>
    <p:sldId xmlns:r="http://schemas.openxmlformats.org/officeDocument/2006/relationships" id="259" r:id="R89cff5a6579b4e5d"/>
    <p:sldId xmlns:r="http://schemas.openxmlformats.org/officeDocument/2006/relationships" id="260" r:id="Rcbfc690f7860411d"/>
    <p:sldId xmlns:r="http://schemas.openxmlformats.org/officeDocument/2006/relationships" id="261" r:id="R8d8120d396f845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70eef84cf4ce2" /><Relationship Type="http://schemas.openxmlformats.org/officeDocument/2006/relationships/slide" Target="/ppt/slides/slide1.xml" Id="R467911d03b96461e" /><Relationship Type="http://schemas.openxmlformats.org/officeDocument/2006/relationships/slide" Target="/ppt/slides/slide2.xml" Id="R9a3fd13d11df4ede" /><Relationship Type="http://schemas.openxmlformats.org/officeDocument/2006/relationships/slide" Target="/ppt/slides/slide3.xml" Id="Rcc6eeff5135d4f80" /><Relationship Type="http://schemas.openxmlformats.org/officeDocument/2006/relationships/slide" Target="/ppt/slides/slide4.xml" Id="R89cff5a6579b4e5d" /><Relationship Type="http://schemas.openxmlformats.org/officeDocument/2006/relationships/slide" Target="/ppt/slides/slide5.xml" Id="Rcbfc690f7860411d" /><Relationship Type="http://schemas.openxmlformats.org/officeDocument/2006/relationships/slide" Target="/ppt/slides/slide6.xml" Id="R8d8120d396f845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f20269a74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978927af74c56" /><Relationship Type="http://schemas.openxmlformats.org/officeDocument/2006/relationships/theme" Target="/ppt/slideMasters/theme/theme1.xml" Id="Rb0e944bcaa3a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978927af7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422095aae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0cf2327e2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cbbbb3704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3670792a6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3a713cc64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eb158a8bb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GRAN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GRAN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148 236 890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997 723 395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1 229 134 836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post@sparebankstiftelsengran.no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