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9ca52a2f6445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eaf5dd44a14889"/>
  </p:sldMasterIdLst>
  <p:sldIdLst>
    <p:sldId xmlns:r="http://schemas.openxmlformats.org/officeDocument/2006/relationships" id="256" r:id="R7a38a38244564474"/>
    <p:sldId xmlns:r="http://schemas.openxmlformats.org/officeDocument/2006/relationships" id="257" r:id="R55dcda2f172b4d98"/>
    <p:sldId xmlns:r="http://schemas.openxmlformats.org/officeDocument/2006/relationships" id="258" r:id="R18640ce5884e4b18"/>
    <p:sldId xmlns:r="http://schemas.openxmlformats.org/officeDocument/2006/relationships" id="259" r:id="Rdbbcb63e2d9042ed"/>
    <p:sldId xmlns:r="http://schemas.openxmlformats.org/officeDocument/2006/relationships" id="260" r:id="Rcb9feaa103b649c4"/>
    <p:sldId xmlns:r="http://schemas.openxmlformats.org/officeDocument/2006/relationships" id="261" r:id="Rd7c234d7f2c040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eaf5dd44a14889" /><Relationship Type="http://schemas.openxmlformats.org/officeDocument/2006/relationships/slide" Target="/ppt/slides/slide1.xml" Id="R7a38a38244564474" /><Relationship Type="http://schemas.openxmlformats.org/officeDocument/2006/relationships/slide" Target="/ppt/slides/slide2.xml" Id="R55dcda2f172b4d98" /><Relationship Type="http://schemas.openxmlformats.org/officeDocument/2006/relationships/slide" Target="/ppt/slides/slide3.xml" Id="R18640ce5884e4b18" /><Relationship Type="http://schemas.openxmlformats.org/officeDocument/2006/relationships/slide" Target="/ppt/slides/slide4.xml" Id="Rdbbcb63e2d9042ed" /><Relationship Type="http://schemas.openxmlformats.org/officeDocument/2006/relationships/slide" Target="/ppt/slides/slide5.xml" Id="Rcb9feaa103b649c4" /><Relationship Type="http://schemas.openxmlformats.org/officeDocument/2006/relationships/slide" Target="/ppt/slides/slide6.xml" Id="Rd7c234d7f2c040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c58d2f944649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ec7dccb0ec4c3c" /><Relationship Type="http://schemas.openxmlformats.org/officeDocument/2006/relationships/theme" Target="/ppt/slideMasters/theme/theme1.xml" Id="Re19b57ea1b654d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ec7dccb0ec4c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71e9fb144241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75063bed944e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1fd9f7c01e4a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28ba19435046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61ff33b8cd4b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b19065c91d4c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1-STIFTELSEN JEVNAKER LUNNER NITTEDAL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JEVNAKER LUNNER NITTEDAL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1-STIFTELSEN JEVNAKER LUNNER NITTEDAL ble etablert [år] og holder til i Jevnaker.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JEVNAKER LUNNER NITTEDAL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JEVNAKER LUNNER NITTEDAL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JEVNAKER LUNNER NITTEDAL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115 332 501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57 077 155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57 077 155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941 290 289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1 007 802 424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JEVNAKER LUNNER NITTEDAL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3520 Jevnaker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bjorn@jlnstiftelsen.no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www.sparebank1stiftelsenjln.no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995 692 805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JEVNAKER LUNNER NITTEDAL</a:t>
            </a:r>
          </a:p>
        </p:txBody>
      </p:sp>
    </p:spTree>
  </p:cSld>
  <p:clrMapOvr>
    <a:masterClrMapping xmlns:a="http://schemas.openxmlformats.org/drawingml/2006/main"/>
  </p:clrMapOvr>
</p:sld>
</file>