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8c974c31442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1c92bb9444b3f"/>
  </p:sldMasterIdLst>
  <p:sldIdLst>
    <p:sldId xmlns:r="http://schemas.openxmlformats.org/officeDocument/2006/relationships" id="256" r:id="Rb86c461df8b849ae"/>
    <p:sldId xmlns:r="http://schemas.openxmlformats.org/officeDocument/2006/relationships" id="257" r:id="Rc1eb44c5b66243f4"/>
    <p:sldId xmlns:r="http://schemas.openxmlformats.org/officeDocument/2006/relationships" id="258" r:id="R78ab0f1159274821"/>
    <p:sldId xmlns:r="http://schemas.openxmlformats.org/officeDocument/2006/relationships" id="259" r:id="Raf8113e5ffdd4257"/>
    <p:sldId xmlns:r="http://schemas.openxmlformats.org/officeDocument/2006/relationships" id="260" r:id="Rd8b6788244d74221"/>
    <p:sldId xmlns:r="http://schemas.openxmlformats.org/officeDocument/2006/relationships" id="261" r:id="R773a3b7b03d749c7"/>
    <p:sldId xmlns:r="http://schemas.openxmlformats.org/officeDocument/2006/relationships" id="262" r:id="Raf564d280b76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1c92bb9444b3f" /><Relationship Type="http://schemas.openxmlformats.org/officeDocument/2006/relationships/slide" Target="/ppt/slides/slide1.xml" Id="Rb86c461df8b849ae" /><Relationship Type="http://schemas.openxmlformats.org/officeDocument/2006/relationships/slide" Target="/ppt/slides/slide2.xml" Id="Rc1eb44c5b66243f4" /><Relationship Type="http://schemas.openxmlformats.org/officeDocument/2006/relationships/slide" Target="/ppt/slides/slide3.xml" Id="R78ab0f1159274821" /><Relationship Type="http://schemas.openxmlformats.org/officeDocument/2006/relationships/slide" Target="/ppt/slides/slide4.xml" Id="Raf8113e5ffdd4257" /><Relationship Type="http://schemas.openxmlformats.org/officeDocument/2006/relationships/slide" Target="/ppt/slides/slide5.xml" Id="Rd8b6788244d74221" /><Relationship Type="http://schemas.openxmlformats.org/officeDocument/2006/relationships/slide" Target="/ppt/slides/slide6.xml" Id="R773a3b7b03d749c7" /><Relationship Type="http://schemas.openxmlformats.org/officeDocument/2006/relationships/slide" Target="/ppt/slides/slide7.xml" Id="Raf564d280b76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ef0509d4b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8b80cfa8b4e01" /><Relationship Type="http://schemas.openxmlformats.org/officeDocument/2006/relationships/theme" Target="/ppt/slideMasters/theme/theme1.xml" Id="Rfca45c836a7c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38b80cfa8b4e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cce265b23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4cf079af8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7009623ca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62743689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467942d043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8bbd962a241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6b7cfaa604a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9 251 920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HALVOR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Dronningberget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995 704 544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DRONNINGBERGET AS</a:t>
            </a:r>
          </a:p>
        </p:txBody>
      </p:sp>
    </p:spTree>
  </p:cSld>
  <p:clrMapOvr>
    <a:masterClrMapping xmlns:a="http://schemas.openxmlformats.org/drawingml/2006/main"/>
  </p:clrMapOvr>
</p:sld>
</file>