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04260f0134b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e2b2c58a414bb4"/>
  </p:sldMasterIdLst>
  <p:sldIdLst>
    <p:sldId xmlns:r="http://schemas.openxmlformats.org/officeDocument/2006/relationships" id="256" r:id="Rf02ec68ca8244459"/>
    <p:sldId xmlns:r="http://schemas.openxmlformats.org/officeDocument/2006/relationships" id="257" r:id="R6b487a19ed6d43cf"/>
    <p:sldId xmlns:r="http://schemas.openxmlformats.org/officeDocument/2006/relationships" id="258" r:id="R080d10356f244487"/>
    <p:sldId xmlns:r="http://schemas.openxmlformats.org/officeDocument/2006/relationships" id="259" r:id="R7b6eb211c1204e65"/>
    <p:sldId xmlns:r="http://schemas.openxmlformats.org/officeDocument/2006/relationships" id="260" r:id="Ra378061a06c646e6"/>
    <p:sldId xmlns:r="http://schemas.openxmlformats.org/officeDocument/2006/relationships" id="261" r:id="R75fc308ce3154a13"/>
    <p:sldId xmlns:r="http://schemas.openxmlformats.org/officeDocument/2006/relationships" id="262" r:id="R44617cc93c8240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2b2c58a414bb4" /><Relationship Type="http://schemas.openxmlformats.org/officeDocument/2006/relationships/slide" Target="/ppt/slides/slide1.xml" Id="Rf02ec68ca8244459" /><Relationship Type="http://schemas.openxmlformats.org/officeDocument/2006/relationships/slide" Target="/ppt/slides/slide2.xml" Id="R6b487a19ed6d43cf" /><Relationship Type="http://schemas.openxmlformats.org/officeDocument/2006/relationships/slide" Target="/ppt/slides/slide3.xml" Id="R080d10356f244487" /><Relationship Type="http://schemas.openxmlformats.org/officeDocument/2006/relationships/slide" Target="/ppt/slides/slide4.xml" Id="R7b6eb211c1204e65" /><Relationship Type="http://schemas.openxmlformats.org/officeDocument/2006/relationships/slide" Target="/ppt/slides/slide5.xml" Id="Ra378061a06c646e6" /><Relationship Type="http://schemas.openxmlformats.org/officeDocument/2006/relationships/slide" Target="/ppt/slides/slide6.xml" Id="R75fc308ce3154a13" /><Relationship Type="http://schemas.openxmlformats.org/officeDocument/2006/relationships/slide" Target="/ppt/slides/slide7.xml" Id="R44617cc93c8240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1ff296820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3d376db204934" /><Relationship Type="http://schemas.openxmlformats.org/officeDocument/2006/relationships/theme" Target="/ppt/slideMasters/theme/theme1.xml" Id="Rd58e2baa5ea04c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3d376db2049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3dc2b7e36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515319ff841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9d54313b840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37b87cc1c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1b01e206447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e0b8d4d5448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87ac4bc19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HOLDING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−4 474 877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298 133 593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342 219 911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345 989 209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VALODDO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JOHANNES T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 –  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5772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995 734 907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