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cab00b373f40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ff69271ede4599"/>
  </p:sldMasterIdLst>
  <p:sldIdLst>
    <p:sldId xmlns:r="http://schemas.openxmlformats.org/officeDocument/2006/relationships" id="256" r:id="Rb4793306e0d7461e"/>
    <p:sldId xmlns:r="http://schemas.openxmlformats.org/officeDocument/2006/relationships" id="257" r:id="R18f47917939b4cb7"/>
    <p:sldId xmlns:r="http://schemas.openxmlformats.org/officeDocument/2006/relationships" id="258" r:id="Rbc87dfe6307d4847"/>
    <p:sldId xmlns:r="http://schemas.openxmlformats.org/officeDocument/2006/relationships" id="259" r:id="Rb6eae26fab3c4c7c"/>
    <p:sldId xmlns:r="http://schemas.openxmlformats.org/officeDocument/2006/relationships" id="260" r:id="R2c2b0af5e7054fa7"/>
    <p:sldId xmlns:r="http://schemas.openxmlformats.org/officeDocument/2006/relationships" id="261" r:id="R24d9b44ff3ae4d07"/>
    <p:sldId xmlns:r="http://schemas.openxmlformats.org/officeDocument/2006/relationships" id="262" r:id="R11f4717d7ce14e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ff69271ede4599" /><Relationship Type="http://schemas.openxmlformats.org/officeDocument/2006/relationships/slide" Target="/ppt/slides/slide1.xml" Id="Rb4793306e0d7461e" /><Relationship Type="http://schemas.openxmlformats.org/officeDocument/2006/relationships/slide" Target="/ppt/slides/slide2.xml" Id="R18f47917939b4cb7" /><Relationship Type="http://schemas.openxmlformats.org/officeDocument/2006/relationships/slide" Target="/ppt/slides/slide3.xml" Id="Rbc87dfe6307d4847" /><Relationship Type="http://schemas.openxmlformats.org/officeDocument/2006/relationships/slide" Target="/ppt/slides/slide4.xml" Id="Rb6eae26fab3c4c7c" /><Relationship Type="http://schemas.openxmlformats.org/officeDocument/2006/relationships/slide" Target="/ppt/slides/slide5.xml" Id="R2c2b0af5e7054fa7" /><Relationship Type="http://schemas.openxmlformats.org/officeDocument/2006/relationships/slide" Target="/ppt/slides/slide6.xml" Id="R24d9b44ff3ae4d07" /><Relationship Type="http://schemas.openxmlformats.org/officeDocument/2006/relationships/slide" Target="/ppt/slides/slide7.xml" Id="R11f4717d7ce14e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61c99c26c640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4100c978940ab" /><Relationship Type="http://schemas.openxmlformats.org/officeDocument/2006/relationships/theme" Target="/ppt/slideMasters/theme/theme1.xml" Id="Rf923df9d55d24d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e4100c978940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257e966f249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8b1ea798447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b1272c87c4d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a79cf783a47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358a8f6174d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ee3f60a5247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e1664c73542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EAM21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EAM21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EAM21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EAM21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EAM21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EAM21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550 227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2 229 444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6 102 812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EAM21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ENRICO AURELIO MARTINS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EAM21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Enrico Martins, Otto Ruges vei 81D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enrico.m@online.no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995 755 807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EAM21 AS</a:t>
            </a:r>
          </a:p>
        </p:txBody>
      </p:sp>
    </p:spTree>
  </p:cSld>
  <p:clrMapOvr>
    <a:masterClrMapping xmlns:a="http://schemas.openxmlformats.org/drawingml/2006/main"/>
  </p:clrMapOvr>
</p:sld>
</file>