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074c369cf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2cf3faa5747c7"/>
  </p:sldMasterIdLst>
  <p:sldIdLst>
    <p:sldId xmlns:r="http://schemas.openxmlformats.org/officeDocument/2006/relationships" id="256" r:id="Re2afee7798444857"/>
    <p:sldId xmlns:r="http://schemas.openxmlformats.org/officeDocument/2006/relationships" id="257" r:id="R8ee061f6c39f4d65"/>
    <p:sldId xmlns:r="http://schemas.openxmlformats.org/officeDocument/2006/relationships" id="258" r:id="Rb4af4b6fdb714709"/>
    <p:sldId xmlns:r="http://schemas.openxmlformats.org/officeDocument/2006/relationships" id="259" r:id="Rf4ef1327e2aa4f4a"/>
    <p:sldId xmlns:r="http://schemas.openxmlformats.org/officeDocument/2006/relationships" id="260" r:id="R9ddb37390e5448b7"/>
    <p:sldId xmlns:r="http://schemas.openxmlformats.org/officeDocument/2006/relationships" id="261" r:id="R02a60e0848d74e34"/>
    <p:sldId xmlns:r="http://schemas.openxmlformats.org/officeDocument/2006/relationships" id="262" r:id="Rf48e2680b51d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2cf3faa5747c7" /><Relationship Type="http://schemas.openxmlformats.org/officeDocument/2006/relationships/slide" Target="/ppt/slides/slide1.xml" Id="Re2afee7798444857" /><Relationship Type="http://schemas.openxmlformats.org/officeDocument/2006/relationships/slide" Target="/ppt/slides/slide2.xml" Id="R8ee061f6c39f4d65" /><Relationship Type="http://schemas.openxmlformats.org/officeDocument/2006/relationships/slide" Target="/ppt/slides/slide3.xml" Id="Rb4af4b6fdb714709" /><Relationship Type="http://schemas.openxmlformats.org/officeDocument/2006/relationships/slide" Target="/ppt/slides/slide4.xml" Id="Rf4ef1327e2aa4f4a" /><Relationship Type="http://schemas.openxmlformats.org/officeDocument/2006/relationships/slide" Target="/ppt/slides/slide5.xml" Id="R9ddb37390e5448b7" /><Relationship Type="http://schemas.openxmlformats.org/officeDocument/2006/relationships/slide" Target="/ppt/slides/slide6.xml" Id="R02a60e0848d74e34" /><Relationship Type="http://schemas.openxmlformats.org/officeDocument/2006/relationships/slide" Target="/ppt/slides/slide7.xml" Id="Rf48e2680b51d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2be007c9d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8237d3184daf" /><Relationship Type="http://schemas.openxmlformats.org/officeDocument/2006/relationships/theme" Target="/ppt/slideMasters/theme/theme1.xml" Id="Re2f33d2ca544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08237d318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d7127aa3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4254d458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ac78d7ca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75f5b91f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d7081bc2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5c306dee4a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f128e1f8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 OLSEN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OLSEN TRANSPORT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OLAF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Børrudvegen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