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c4c36c648a47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55da89e74545bf"/>
  </p:sldMasterIdLst>
  <p:sldIdLst>
    <p:sldId xmlns:r="http://schemas.openxmlformats.org/officeDocument/2006/relationships" id="256" r:id="Rd0d974ab63e4445b"/>
    <p:sldId xmlns:r="http://schemas.openxmlformats.org/officeDocument/2006/relationships" id="257" r:id="R8671a85e8ead4f4c"/>
    <p:sldId xmlns:r="http://schemas.openxmlformats.org/officeDocument/2006/relationships" id="258" r:id="Re73e0d4ba5af4d3f"/>
    <p:sldId xmlns:r="http://schemas.openxmlformats.org/officeDocument/2006/relationships" id="259" r:id="R7c56894bf3024ca0"/>
    <p:sldId xmlns:r="http://schemas.openxmlformats.org/officeDocument/2006/relationships" id="260" r:id="R9a34ee31b29b4a28"/>
    <p:sldId xmlns:r="http://schemas.openxmlformats.org/officeDocument/2006/relationships" id="261" r:id="R5faf34228a8047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5da89e74545bf" /><Relationship Type="http://schemas.openxmlformats.org/officeDocument/2006/relationships/slide" Target="/ppt/slides/slide1.xml" Id="Rd0d974ab63e4445b" /><Relationship Type="http://schemas.openxmlformats.org/officeDocument/2006/relationships/slide" Target="/ppt/slides/slide2.xml" Id="R8671a85e8ead4f4c" /><Relationship Type="http://schemas.openxmlformats.org/officeDocument/2006/relationships/slide" Target="/ppt/slides/slide3.xml" Id="Re73e0d4ba5af4d3f" /><Relationship Type="http://schemas.openxmlformats.org/officeDocument/2006/relationships/slide" Target="/ppt/slides/slide4.xml" Id="R7c56894bf3024ca0" /><Relationship Type="http://schemas.openxmlformats.org/officeDocument/2006/relationships/slide" Target="/ppt/slides/slide5.xml" Id="R9a34ee31b29b4a28" /><Relationship Type="http://schemas.openxmlformats.org/officeDocument/2006/relationships/slide" Target="/ppt/slides/slide6.xml" Id="R5faf34228a8047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07dbcd9a64d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59f82f3f44303" /><Relationship Type="http://schemas.openxmlformats.org/officeDocument/2006/relationships/theme" Target="/ppt/slideMasters/theme/theme1.xml" Id="R959621e09dd04b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f59f82f3f443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bb55fe3e949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5c5f9ddf248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6c0dfdee4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4d540ef4c4f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40e685b9e4b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bfc80779442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