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05494270a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fb86f7ccb4d1d"/>
  </p:sldMasterIdLst>
  <p:sldIdLst>
    <p:sldId xmlns:r="http://schemas.openxmlformats.org/officeDocument/2006/relationships" id="256" r:id="R4e0e908e0c134824"/>
    <p:sldId xmlns:r="http://schemas.openxmlformats.org/officeDocument/2006/relationships" id="257" r:id="R7b9bbdaed7864eb9"/>
    <p:sldId xmlns:r="http://schemas.openxmlformats.org/officeDocument/2006/relationships" id="258" r:id="Ra42fd19cec944f23"/>
    <p:sldId xmlns:r="http://schemas.openxmlformats.org/officeDocument/2006/relationships" id="259" r:id="R8cc59ede8e8d435b"/>
    <p:sldId xmlns:r="http://schemas.openxmlformats.org/officeDocument/2006/relationships" id="260" r:id="R2428550dd53f4104"/>
    <p:sldId xmlns:r="http://schemas.openxmlformats.org/officeDocument/2006/relationships" id="261" r:id="R355a53d1e04f4563"/>
    <p:sldId xmlns:r="http://schemas.openxmlformats.org/officeDocument/2006/relationships" id="262" r:id="R76fc23b67f5b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fb86f7ccb4d1d" /><Relationship Type="http://schemas.openxmlformats.org/officeDocument/2006/relationships/slide" Target="/ppt/slides/slide1.xml" Id="R4e0e908e0c134824" /><Relationship Type="http://schemas.openxmlformats.org/officeDocument/2006/relationships/slide" Target="/ppt/slides/slide2.xml" Id="R7b9bbdaed7864eb9" /><Relationship Type="http://schemas.openxmlformats.org/officeDocument/2006/relationships/slide" Target="/ppt/slides/slide3.xml" Id="Ra42fd19cec944f23" /><Relationship Type="http://schemas.openxmlformats.org/officeDocument/2006/relationships/slide" Target="/ppt/slides/slide4.xml" Id="R8cc59ede8e8d435b" /><Relationship Type="http://schemas.openxmlformats.org/officeDocument/2006/relationships/slide" Target="/ppt/slides/slide5.xml" Id="R2428550dd53f4104" /><Relationship Type="http://schemas.openxmlformats.org/officeDocument/2006/relationships/slide" Target="/ppt/slides/slide6.xml" Id="R355a53d1e04f4563" /><Relationship Type="http://schemas.openxmlformats.org/officeDocument/2006/relationships/slide" Target="/ppt/slides/slide7.xml" Id="R76fc23b67f5b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db90cf3b9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ccae6701c4ad4" /><Relationship Type="http://schemas.openxmlformats.org/officeDocument/2006/relationships/theme" Target="/ppt/slideMasters/theme/theme1.xml" Id="Rbdeae0c17691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ccae6701c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aaff3253c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44fdbb566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b3185ff7e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b085a3d26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046a2e06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951bee7e49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24bb6289a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