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069c242d62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a0a1ac7ca94781"/>
  </p:sldMasterIdLst>
  <p:sldIdLst>
    <p:sldId xmlns:r="http://schemas.openxmlformats.org/officeDocument/2006/relationships" id="256" r:id="R37ce86a9f45f4274"/>
    <p:sldId xmlns:r="http://schemas.openxmlformats.org/officeDocument/2006/relationships" id="257" r:id="Reaa8f6e88a1f4814"/>
    <p:sldId xmlns:r="http://schemas.openxmlformats.org/officeDocument/2006/relationships" id="258" r:id="R10c7479bf0a14a35"/>
    <p:sldId xmlns:r="http://schemas.openxmlformats.org/officeDocument/2006/relationships" id="259" r:id="R7b08fff8b906415f"/>
    <p:sldId xmlns:r="http://schemas.openxmlformats.org/officeDocument/2006/relationships" id="260" r:id="Rfd59342790b549fe"/>
    <p:sldId xmlns:r="http://schemas.openxmlformats.org/officeDocument/2006/relationships" id="261" r:id="Rf330572aa2da41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0a1ac7ca94781" /><Relationship Type="http://schemas.openxmlformats.org/officeDocument/2006/relationships/slide" Target="/ppt/slides/slide1.xml" Id="R37ce86a9f45f4274" /><Relationship Type="http://schemas.openxmlformats.org/officeDocument/2006/relationships/slide" Target="/ppt/slides/slide2.xml" Id="Reaa8f6e88a1f4814" /><Relationship Type="http://schemas.openxmlformats.org/officeDocument/2006/relationships/slide" Target="/ppt/slides/slide3.xml" Id="R10c7479bf0a14a35" /><Relationship Type="http://schemas.openxmlformats.org/officeDocument/2006/relationships/slide" Target="/ppt/slides/slide4.xml" Id="R7b08fff8b906415f" /><Relationship Type="http://schemas.openxmlformats.org/officeDocument/2006/relationships/slide" Target="/ppt/slides/slide5.xml" Id="Rfd59342790b549fe" /><Relationship Type="http://schemas.openxmlformats.org/officeDocument/2006/relationships/slide" Target="/ppt/slides/slide6.xml" Id="Rf330572aa2da41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af93cb179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051acb92c4a44" /><Relationship Type="http://schemas.openxmlformats.org/officeDocument/2006/relationships/theme" Target="/ppt/slideMasters/theme/theme1.xml" Id="R1087bd378466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3051acb92c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50fc3349e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6ed8a1d2a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275bb9d9a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127a48c5545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68bdf7db4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cc0301b77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FJALER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FJALER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56 403 915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223 813 985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234 830 775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Dalstunet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post@ifjaler.no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995 882 949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