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b84907923342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1f92e6bb34458a"/>
  </p:sldMasterIdLst>
  <p:sldIdLst>
    <p:sldId xmlns:r="http://schemas.openxmlformats.org/officeDocument/2006/relationships" id="256" r:id="R9bcee34112564d17"/>
    <p:sldId xmlns:r="http://schemas.openxmlformats.org/officeDocument/2006/relationships" id="257" r:id="R969776b584ca4486"/>
    <p:sldId xmlns:r="http://schemas.openxmlformats.org/officeDocument/2006/relationships" id="258" r:id="R6907d0c1838f4143"/>
    <p:sldId xmlns:r="http://schemas.openxmlformats.org/officeDocument/2006/relationships" id="259" r:id="Reb59aa7be33d4073"/>
    <p:sldId xmlns:r="http://schemas.openxmlformats.org/officeDocument/2006/relationships" id="260" r:id="Ra03938dca56f4396"/>
    <p:sldId xmlns:r="http://schemas.openxmlformats.org/officeDocument/2006/relationships" id="261" r:id="R63338b9c52164ae1"/>
    <p:sldId xmlns:r="http://schemas.openxmlformats.org/officeDocument/2006/relationships" id="262" r:id="R37fcf4f7a76848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f92e6bb34458a" /><Relationship Type="http://schemas.openxmlformats.org/officeDocument/2006/relationships/slide" Target="/ppt/slides/slide1.xml" Id="R9bcee34112564d17" /><Relationship Type="http://schemas.openxmlformats.org/officeDocument/2006/relationships/slide" Target="/ppt/slides/slide2.xml" Id="R969776b584ca4486" /><Relationship Type="http://schemas.openxmlformats.org/officeDocument/2006/relationships/slide" Target="/ppt/slides/slide3.xml" Id="R6907d0c1838f4143" /><Relationship Type="http://schemas.openxmlformats.org/officeDocument/2006/relationships/slide" Target="/ppt/slides/slide4.xml" Id="Reb59aa7be33d4073" /><Relationship Type="http://schemas.openxmlformats.org/officeDocument/2006/relationships/slide" Target="/ppt/slides/slide5.xml" Id="Ra03938dca56f4396" /><Relationship Type="http://schemas.openxmlformats.org/officeDocument/2006/relationships/slide" Target="/ppt/slides/slide6.xml" Id="R63338b9c52164ae1" /><Relationship Type="http://schemas.openxmlformats.org/officeDocument/2006/relationships/slide" Target="/ppt/slides/slide7.xml" Id="R37fcf4f7a76848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455cd7ef4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6390623c84c59" /><Relationship Type="http://schemas.openxmlformats.org/officeDocument/2006/relationships/theme" Target="/ppt/slideMasters/theme/theme1.xml" Id="R5c661447ce5e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6390623c84c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a346b9640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4cbbd623e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7bab09f5446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d8031860543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9cf178538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ca582ce0a45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8dccaf39d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21 346 928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31 253 014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33 281 014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TERJE PETRUS  –  39,6 %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BÄCKMAN MARTHE CECILIE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JENNIE ELISE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THEA CONSTANSE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LINN MARGRETHE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TERJE PETRUS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Furulundsveien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terje.petrus.bratlie@gmail.com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995 883 058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