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837c9f876742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cfcca9a096466a"/>
  </p:sldMasterIdLst>
  <p:sldIdLst>
    <p:sldId xmlns:r="http://schemas.openxmlformats.org/officeDocument/2006/relationships" id="256" r:id="R5e67afe3c57f4dc0"/>
    <p:sldId xmlns:r="http://schemas.openxmlformats.org/officeDocument/2006/relationships" id="257" r:id="R6265ad8da2734c56"/>
    <p:sldId xmlns:r="http://schemas.openxmlformats.org/officeDocument/2006/relationships" id="258" r:id="R7d61d0ac23234cb6"/>
    <p:sldId xmlns:r="http://schemas.openxmlformats.org/officeDocument/2006/relationships" id="259" r:id="Ra4ae51e5b33f4c76"/>
    <p:sldId xmlns:r="http://schemas.openxmlformats.org/officeDocument/2006/relationships" id="260" r:id="R2dead59606fc495b"/>
    <p:sldId xmlns:r="http://schemas.openxmlformats.org/officeDocument/2006/relationships" id="261" r:id="R11668ffcf32349e7"/>
    <p:sldId xmlns:r="http://schemas.openxmlformats.org/officeDocument/2006/relationships" id="262" r:id="R0f77fb2b573a44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cfcca9a096466a" /><Relationship Type="http://schemas.openxmlformats.org/officeDocument/2006/relationships/slide" Target="/ppt/slides/slide1.xml" Id="R5e67afe3c57f4dc0" /><Relationship Type="http://schemas.openxmlformats.org/officeDocument/2006/relationships/slide" Target="/ppt/slides/slide2.xml" Id="R6265ad8da2734c56" /><Relationship Type="http://schemas.openxmlformats.org/officeDocument/2006/relationships/slide" Target="/ppt/slides/slide3.xml" Id="R7d61d0ac23234cb6" /><Relationship Type="http://schemas.openxmlformats.org/officeDocument/2006/relationships/slide" Target="/ppt/slides/slide4.xml" Id="Ra4ae51e5b33f4c76" /><Relationship Type="http://schemas.openxmlformats.org/officeDocument/2006/relationships/slide" Target="/ppt/slides/slide5.xml" Id="R2dead59606fc495b" /><Relationship Type="http://schemas.openxmlformats.org/officeDocument/2006/relationships/slide" Target="/ppt/slides/slide6.xml" Id="R11668ffcf32349e7" /><Relationship Type="http://schemas.openxmlformats.org/officeDocument/2006/relationships/slide" Target="/ppt/slides/slide7.xml" Id="R0f77fb2b573a44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42e712ff414a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9c7dbe1414abc" /><Relationship Type="http://schemas.openxmlformats.org/officeDocument/2006/relationships/theme" Target="/ppt/slideMasters/theme/theme1.xml" Id="R7bb21f40024a4e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e9c7dbe1414a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e709248434d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a931eb91d41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338caa22346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d3d212b864e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7bbdf203648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5203a391a4c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0cadd869d42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GJEMET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GJEMET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GJEMET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GJEMET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GJEMET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GJEMET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544 716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−696 098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22 816 893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44 000 552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44 326 717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GJEMET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BRATLIE GJERMUND GULBRAND  –  39,8 %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BRATLIE HANNA VALSGÅRD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BRATLIE VEBJØRN GULBRAND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BRATLIE GJERMUND GULBRAND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GJEMET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Rostockgata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995 883 066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GJEMET AS</a:t>
            </a:r>
          </a:p>
        </p:txBody>
      </p:sp>
    </p:spTree>
  </p:cSld>
  <p:clrMapOvr>
    <a:masterClrMapping xmlns:a="http://schemas.openxmlformats.org/drawingml/2006/main"/>
  </p:clrMapOvr>
</p:sld>
</file>