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a45bb45f2d46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c26a1773e4441c"/>
  </p:sldMasterIdLst>
  <p:sldIdLst>
    <p:sldId xmlns:r="http://schemas.openxmlformats.org/officeDocument/2006/relationships" id="256" r:id="R2fc4f32a18974a3f"/>
    <p:sldId xmlns:r="http://schemas.openxmlformats.org/officeDocument/2006/relationships" id="257" r:id="Rf49e1607a5dd4371"/>
    <p:sldId xmlns:r="http://schemas.openxmlformats.org/officeDocument/2006/relationships" id="258" r:id="Rf20f605bb8634c04"/>
    <p:sldId xmlns:r="http://schemas.openxmlformats.org/officeDocument/2006/relationships" id="259" r:id="R244ce2f32dec4086"/>
    <p:sldId xmlns:r="http://schemas.openxmlformats.org/officeDocument/2006/relationships" id="260" r:id="R9d04f98880344236"/>
    <p:sldId xmlns:r="http://schemas.openxmlformats.org/officeDocument/2006/relationships" id="261" r:id="R0432b6379edb47cc"/>
    <p:sldId xmlns:r="http://schemas.openxmlformats.org/officeDocument/2006/relationships" id="262" r:id="R0a391db7a2e040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26a1773e4441c" /><Relationship Type="http://schemas.openxmlformats.org/officeDocument/2006/relationships/slide" Target="/ppt/slides/slide1.xml" Id="R2fc4f32a18974a3f" /><Relationship Type="http://schemas.openxmlformats.org/officeDocument/2006/relationships/slide" Target="/ppt/slides/slide2.xml" Id="Rf49e1607a5dd4371" /><Relationship Type="http://schemas.openxmlformats.org/officeDocument/2006/relationships/slide" Target="/ppt/slides/slide3.xml" Id="Rf20f605bb8634c04" /><Relationship Type="http://schemas.openxmlformats.org/officeDocument/2006/relationships/slide" Target="/ppt/slides/slide4.xml" Id="R244ce2f32dec4086" /><Relationship Type="http://schemas.openxmlformats.org/officeDocument/2006/relationships/slide" Target="/ppt/slides/slide5.xml" Id="R9d04f98880344236" /><Relationship Type="http://schemas.openxmlformats.org/officeDocument/2006/relationships/slide" Target="/ppt/slides/slide6.xml" Id="R0432b6379edb47cc" /><Relationship Type="http://schemas.openxmlformats.org/officeDocument/2006/relationships/slide" Target="/ppt/slides/slide7.xml" Id="R0a391db7a2e040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e7824a49e041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ed56fbfc643ae" /><Relationship Type="http://schemas.openxmlformats.org/officeDocument/2006/relationships/theme" Target="/ppt/slideMasters/theme/theme1.xml" Id="R06052e3a8d0040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6ed56fbfc643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9bc46584e4bb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1dd3dc6b8415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4cf434da7348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5845eac3f2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eb7f5f77743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113bd150e467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902557fd84c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 REGNSKAP AS ble etablert [år] og holder til i Ski.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3 762 958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156 541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509 640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3 053 630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IRENE FRANTZEN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1400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87 47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sonja@fraregnskap.no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www.fraregnskap.no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995 900 238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FRA REGNSKAP AS</a:t>
            </a:r>
          </a:p>
        </p:txBody>
      </p:sp>
    </p:spTree>
  </p:cSld>
  <p:clrMapOvr>
    <a:masterClrMapping xmlns:a="http://schemas.openxmlformats.org/drawingml/2006/main"/>
  </p:clrMapOvr>
</p:sld>
</file>