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79d3baf03344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d929027ef04141"/>
  </p:sldMasterIdLst>
  <p:sldIdLst>
    <p:sldId xmlns:r="http://schemas.openxmlformats.org/officeDocument/2006/relationships" id="256" r:id="Re53b54cf346e4e16"/>
    <p:sldId xmlns:r="http://schemas.openxmlformats.org/officeDocument/2006/relationships" id="257" r:id="Rd803a0c3fe6747a5"/>
    <p:sldId xmlns:r="http://schemas.openxmlformats.org/officeDocument/2006/relationships" id="258" r:id="R32883b91645a42a2"/>
    <p:sldId xmlns:r="http://schemas.openxmlformats.org/officeDocument/2006/relationships" id="259" r:id="Rf24e51429a6544ec"/>
    <p:sldId xmlns:r="http://schemas.openxmlformats.org/officeDocument/2006/relationships" id="260" r:id="Rf73a853c44b24336"/>
    <p:sldId xmlns:r="http://schemas.openxmlformats.org/officeDocument/2006/relationships" id="261" r:id="R82ce2eb327104ebc"/>
    <p:sldId xmlns:r="http://schemas.openxmlformats.org/officeDocument/2006/relationships" id="262" r:id="Ra6455b9f7f1d4b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d929027ef04141" /><Relationship Type="http://schemas.openxmlformats.org/officeDocument/2006/relationships/slide" Target="/ppt/slides/slide1.xml" Id="Re53b54cf346e4e16" /><Relationship Type="http://schemas.openxmlformats.org/officeDocument/2006/relationships/slide" Target="/ppt/slides/slide2.xml" Id="Rd803a0c3fe6747a5" /><Relationship Type="http://schemas.openxmlformats.org/officeDocument/2006/relationships/slide" Target="/ppt/slides/slide3.xml" Id="R32883b91645a42a2" /><Relationship Type="http://schemas.openxmlformats.org/officeDocument/2006/relationships/slide" Target="/ppt/slides/slide4.xml" Id="Rf24e51429a6544ec" /><Relationship Type="http://schemas.openxmlformats.org/officeDocument/2006/relationships/slide" Target="/ppt/slides/slide5.xml" Id="Rf73a853c44b24336" /><Relationship Type="http://schemas.openxmlformats.org/officeDocument/2006/relationships/slide" Target="/ppt/slides/slide6.xml" Id="R82ce2eb327104ebc" /><Relationship Type="http://schemas.openxmlformats.org/officeDocument/2006/relationships/slide" Target="/ppt/slides/slide7.xml" Id="Ra6455b9f7f1d4b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377487ad404f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12e9e591d412d" /><Relationship Type="http://schemas.openxmlformats.org/officeDocument/2006/relationships/theme" Target="/ppt/slideMasters/theme/theme1.xml" Id="Rf6c467c2eb094e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612e9e591d41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7ebae916043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640c0911c47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5955553e342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565dd93be41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28a25c05f43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173c6389148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ddbedf8ad46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RUMIN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RUMIN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RUMIN INVEST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RUMIN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RUMIN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RUMIN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288 633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85 381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14 497 768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15 517 145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RUMIN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KVERNMO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RUMIN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Kongeveg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7650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995 925 117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RUMIN INVEST AS</a:t>
            </a:r>
          </a:p>
        </p:txBody>
      </p:sp>
    </p:spTree>
  </p:cSld>
  <p:clrMapOvr>
    <a:masterClrMapping xmlns:a="http://schemas.openxmlformats.org/drawingml/2006/main"/>
  </p:clrMapOvr>
</p:sld>
</file>