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917b6077a47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de108a2b2e4726"/>
  </p:sldMasterIdLst>
  <p:sldIdLst>
    <p:sldId xmlns:r="http://schemas.openxmlformats.org/officeDocument/2006/relationships" id="256" r:id="R9fa67b1d17a44029"/>
    <p:sldId xmlns:r="http://schemas.openxmlformats.org/officeDocument/2006/relationships" id="257" r:id="Rccb81b7a37f1469a"/>
    <p:sldId xmlns:r="http://schemas.openxmlformats.org/officeDocument/2006/relationships" id="258" r:id="Rf92f8afd7dd1441b"/>
    <p:sldId xmlns:r="http://schemas.openxmlformats.org/officeDocument/2006/relationships" id="259" r:id="Rc40ead659bd04038"/>
    <p:sldId xmlns:r="http://schemas.openxmlformats.org/officeDocument/2006/relationships" id="260" r:id="R8e8181a5757348b0"/>
    <p:sldId xmlns:r="http://schemas.openxmlformats.org/officeDocument/2006/relationships" id="261" r:id="R7dde472f3f994163"/>
    <p:sldId xmlns:r="http://schemas.openxmlformats.org/officeDocument/2006/relationships" id="262" r:id="R5e86f57a5a8242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e108a2b2e4726" /><Relationship Type="http://schemas.openxmlformats.org/officeDocument/2006/relationships/slide" Target="/ppt/slides/slide1.xml" Id="R9fa67b1d17a44029" /><Relationship Type="http://schemas.openxmlformats.org/officeDocument/2006/relationships/slide" Target="/ppt/slides/slide2.xml" Id="Rccb81b7a37f1469a" /><Relationship Type="http://schemas.openxmlformats.org/officeDocument/2006/relationships/slide" Target="/ppt/slides/slide3.xml" Id="Rf92f8afd7dd1441b" /><Relationship Type="http://schemas.openxmlformats.org/officeDocument/2006/relationships/slide" Target="/ppt/slides/slide4.xml" Id="Rc40ead659bd04038" /><Relationship Type="http://schemas.openxmlformats.org/officeDocument/2006/relationships/slide" Target="/ppt/slides/slide5.xml" Id="R8e8181a5757348b0" /><Relationship Type="http://schemas.openxmlformats.org/officeDocument/2006/relationships/slide" Target="/ppt/slides/slide6.xml" Id="R7dde472f3f994163" /><Relationship Type="http://schemas.openxmlformats.org/officeDocument/2006/relationships/slide" Target="/ppt/slides/slide7.xml" Id="R5e86f57a5a8242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e0bd314ec4f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e93e05b6b4595" /><Relationship Type="http://schemas.openxmlformats.org/officeDocument/2006/relationships/theme" Target="/ppt/slideMasters/theme/theme1.xml" Id="Rf02b510f0a784f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ee93e05b6b45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18cfc4d584f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c20dce70146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c11021f8743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fd50867114c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d7e97aac547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f40e7055a4a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4eec8819d48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HOLMEN FONDSFORVALTNING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FONDSFORVALTNING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191 187 177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177 230 328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133 782 818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5 093 629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186 225 770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INNOVEMUS AS  –  83,0 %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OJADA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KAD-INVEST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LABOREMUS INDUSTRIER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995 977 141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