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b65ceafcc3c4c5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af25f54b8f84c3d"/>
  </p:sldMasterIdLst>
  <p:sldIdLst>
    <p:sldId xmlns:r="http://schemas.openxmlformats.org/officeDocument/2006/relationships" id="256" r:id="R1c99a677b3a04217"/>
    <p:sldId xmlns:r="http://schemas.openxmlformats.org/officeDocument/2006/relationships" id="257" r:id="R1f0d489aef84443f"/>
    <p:sldId xmlns:r="http://schemas.openxmlformats.org/officeDocument/2006/relationships" id="258" r:id="Rf5d75df73d114d7a"/>
    <p:sldId xmlns:r="http://schemas.openxmlformats.org/officeDocument/2006/relationships" id="259" r:id="R024ba9b664ad4483"/>
    <p:sldId xmlns:r="http://schemas.openxmlformats.org/officeDocument/2006/relationships" id="260" r:id="Rdd41063a7bcd4a44"/>
    <p:sldId xmlns:r="http://schemas.openxmlformats.org/officeDocument/2006/relationships" id="261" r:id="R8c07958ed04e424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f25f54b8f84c3d" /><Relationship Type="http://schemas.openxmlformats.org/officeDocument/2006/relationships/slide" Target="/ppt/slides/slide1.xml" Id="R1c99a677b3a04217" /><Relationship Type="http://schemas.openxmlformats.org/officeDocument/2006/relationships/slide" Target="/ppt/slides/slide2.xml" Id="R1f0d489aef84443f" /><Relationship Type="http://schemas.openxmlformats.org/officeDocument/2006/relationships/slide" Target="/ppt/slides/slide3.xml" Id="Rf5d75df73d114d7a" /><Relationship Type="http://schemas.openxmlformats.org/officeDocument/2006/relationships/slide" Target="/ppt/slides/slide4.xml" Id="R024ba9b664ad4483" /><Relationship Type="http://schemas.openxmlformats.org/officeDocument/2006/relationships/slide" Target="/ppt/slides/slide5.xml" Id="Rdd41063a7bcd4a44" /><Relationship Type="http://schemas.openxmlformats.org/officeDocument/2006/relationships/slide" Target="/ppt/slides/slide6.xml" Id="R8c07958ed04e424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13a95e3bddc40c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731b130d96415e" /><Relationship Type="http://schemas.openxmlformats.org/officeDocument/2006/relationships/theme" Target="/ppt/slideMasters/theme/theme1.xml" Id="Rc4fb5a248430460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8731b130d96415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52ddf1bb274d6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00dde1d56d477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5f62eef4cd4bd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bed48759f3401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d845a6116f418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016168df2e4e9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STATSAUTORISERT REVISOR KENNETH SENLAND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STATSAUTORISERT REVISOR KENNETH SENLAND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STATSAUTORISERT REVISOR KENNETH SENLAND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STATSAUTORISERT REVISOR KENNETH SENLAND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STATSAUTORISERT REVISOR KENNETH SENLAND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STATSAUTORISERT REVISOR KENNETH SENLAND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1 614 568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1 284 315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1 308 252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1 020 633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1 114 876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STATSAUTORISERT REVISOR KENNETH SENLAND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Welhavens vei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4319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kenneth.senland@lyse.net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995 982 226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STATSAUTORISERT REVISOR KENNETH SENLAND</a:t>
            </a:r>
          </a:p>
        </p:txBody>
      </p:sp>
    </p:spTree>
  </p:cSld>
  <p:clrMapOvr>
    <a:masterClrMapping xmlns:a="http://schemas.openxmlformats.org/drawingml/2006/main"/>
  </p:clrMapOvr>
</p:sld>
</file>