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0b2665973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817ee2ba64f9d"/>
  </p:sldMasterIdLst>
  <p:sldIdLst>
    <p:sldId xmlns:r="http://schemas.openxmlformats.org/officeDocument/2006/relationships" id="256" r:id="Rde45c0782eb44104"/>
    <p:sldId xmlns:r="http://schemas.openxmlformats.org/officeDocument/2006/relationships" id="257" r:id="R1304334ff4584043"/>
    <p:sldId xmlns:r="http://schemas.openxmlformats.org/officeDocument/2006/relationships" id="258" r:id="Re2948cf081d04ef1"/>
    <p:sldId xmlns:r="http://schemas.openxmlformats.org/officeDocument/2006/relationships" id="259" r:id="Rcb51286435d94f9f"/>
    <p:sldId xmlns:r="http://schemas.openxmlformats.org/officeDocument/2006/relationships" id="260" r:id="R4937592fe33d4094"/>
    <p:sldId xmlns:r="http://schemas.openxmlformats.org/officeDocument/2006/relationships" id="261" r:id="R84d75039de1a47f3"/>
    <p:sldId xmlns:r="http://schemas.openxmlformats.org/officeDocument/2006/relationships" id="262" r:id="Rab4b39867362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817ee2ba64f9d" /><Relationship Type="http://schemas.openxmlformats.org/officeDocument/2006/relationships/slide" Target="/ppt/slides/slide1.xml" Id="Rde45c0782eb44104" /><Relationship Type="http://schemas.openxmlformats.org/officeDocument/2006/relationships/slide" Target="/ppt/slides/slide2.xml" Id="R1304334ff4584043" /><Relationship Type="http://schemas.openxmlformats.org/officeDocument/2006/relationships/slide" Target="/ppt/slides/slide3.xml" Id="Re2948cf081d04ef1" /><Relationship Type="http://schemas.openxmlformats.org/officeDocument/2006/relationships/slide" Target="/ppt/slides/slide4.xml" Id="Rcb51286435d94f9f" /><Relationship Type="http://schemas.openxmlformats.org/officeDocument/2006/relationships/slide" Target="/ppt/slides/slide5.xml" Id="R4937592fe33d4094" /><Relationship Type="http://schemas.openxmlformats.org/officeDocument/2006/relationships/slide" Target="/ppt/slides/slide6.xml" Id="R84d75039de1a47f3" /><Relationship Type="http://schemas.openxmlformats.org/officeDocument/2006/relationships/slide" Target="/ppt/slides/slide7.xml" Id="Rab4b39867362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695c16d77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fd219522c4fa2" /><Relationship Type="http://schemas.openxmlformats.org/officeDocument/2006/relationships/theme" Target="/ppt/slideMasters/theme/theme1.xml" Id="R190c3064bf6a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fd219522c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e372f0f8c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01d54c58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e48cc98d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e413cef1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57a7be98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0be6578e1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ff66c766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HILDE STENE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ÅGE SVEGAARD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