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291c08731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3ff3ac81e46bd"/>
  </p:sldMasterIdLst>
  <p:sldIdLst>
    <p:sldId xmlns:r="http://schemas.openxmlformats.org/officeDocument/2006/relationships" id="256" r:id="R925a772e0cf84b67"/>
    <p:sldId xmlns:r="http://schemas.openxmlformats.org/officeDocument/2006/relationships" id="257" r:id="R0b21afd033794d49"/>
    <p:sldId xmlns:r="http://schemas.openxmlformats.org/officeDocument/2006/relationships" id="258" r:id="Ra7586318e0ab4ca8"/>
    <p:sldId xmlns:r="http://schemas.openxmlformats.org/officeDocument/2006/relationships" id="259" r:id="R93a94d7cc38f47a0"/>
    <p:sldId xmlns:r="http://schemas.openxmlformats.org/officeDocument/2006/relationships" id="260" r:id="R9d9d1b395ade4e2a"/>
    <p:sldId xmlns:r="http://schemas.openxmlformats.org/officeDocument/2006/relationships" id="261" r:id="R28d853d321a64650"/>
    <p:sldId xmlns:r="http://schemas.openxmlformats.org/officeDocument/2006/relationships" id="262" r:id="R998ba655213f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3ff3ac81e46bd" /><Relationship Type="http://schemas.openxmlformats.org/officeDocument/2006/relationships/slide" Target="/ppt/slides/slide1.xml" Id="R925a772e0cf84b67" /><Relationship Type="http://schemas.openxmlformats.org/officeDocument/2006/relationships/slide" Target="/ppt/slides/slide2.xml" Id="R0b21afd033794d49" /><Relationship Type="http://schemas.openxmlformats.org/officeDocument/2006/relationships/slide" Target="/ppt/slides/slide3.xml" Id="Ra7586318e0ab4ca8" /><Relationship Type="http://schemas.openxmlformats.org/officeDocument/2006/relationships/slide" Target="/ppt/slides/slide4.xml" Id="R93a94d7cc38f47a0" /><Relationship Type="http://schemas.openxmlformats.org/officeDocument/2006/relationships/slide" Target="/ppt/slides/slide5.xml" Id="R9d9d1b395ade4e2a" /><Relationship Type="http://schemas.openxmlformats.org/officeDocument/2006/relationships/slide" Target="/ppt/slides/slide6.xml" Id="R28d853d321a64650" /><Relationship Type="http://schemas.openxmlformats.org/officeDocument/2006/relationships/slide" Target="/ppt/slides/slide7.xml" Id="R998ba655213f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cbad5f46c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2ac098e54f6b" /><Relationship Type="http://schemas.openxmlformats.org/officeDocument/2006/relationships/theme" Target="/ppt/slideMasters/theme/theme1.xml" Id="R2d33b326cabb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c2ac098e5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59323650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232bed56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e9ffb37b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d0575e64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2af62450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3946a156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843670dd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