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ce97c1d69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e157b74834adc"/>
  </p:sldMasterIdLst>
  <p:sldIdLst>
    <p:sldId xmlns:r="http://schemas.openxmlformats.org/officeDocument/2006/relationships" id="256" r:id="R10b39603f9594196"/>
    <p:sldId xmlns:r="http://schemas.openxmlformats.org/officeDocument/2006/relationships" id="257" r:id="Rf365d007170e4cdf"/>
    <p:sldId xmlns:r="http://schemas.openxmlformats.org/officeDocument/2006/relationships" id="258" r:id="R9ad737dbf3ac445b"/>
    <p:sldId xmlns:r="http://schemas.openxmlformats.org/officeDocument/2006/relationships" id="259" r:id="R184dd34644dc4a20"/>
    <p:sldId xmlns:r="http://schemas.openxmlformats.org/officeDocument/2006/relationships" id="260" r:id="Rac87d2ee303d43bf"/>
    <p:sldId xmlns:r="http://schemas.openxmlformats.org/officeDocument/2006/relationships" id="261" r:id="Rc1a033a52aed4105"/>
    <p:sldId xmlns:r="http://schemas.openxmlformats.org/officeDocument/2006/relationships" id="262" r:id="Rbe7603d0afe7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e157b74834adc" /><Relationship Type="http://schemas.openxmlformats.org/officeDocument/2006/relationships/slide" Target="/ppt/slides/slide1.xml" Id="R10b39603f9594196" /><Relationship Type="http://schemas.openxmlformats.org/officeDocument/2006/relationships/slide" Target="/ppt/slides/slide2.xml" Id="Rf365d007170e4cdf" /><Relationship Type="http://schemas.openxmlformats.org/officeDocument/2006/relationships/slide" Target="/ppt/slides/slide3.xml" Id="R9ad737dbf3ac445b" /><Relationship Type="http://schemas.openxmlformats.org/officeDocument/2006/relationships/slide" Target="/ppt/slides/slide4.xml" Id="R184dd34644dc4a20" /><Relationship Type="http://schemas.openxmlformats.org/officeDocument/2006/relationships/slide" Target="/ppt/slides/slide5.xml" Id="Rac87d2ee303d43bf" /><Relationship Type="http://schemas.openxmlformats.org/officeDocument/2006/relationships/slide" Target="/ppt/slides/slide6.xml" Id="Rc1a033a52aed4105" /><Relationship Type="http://schemas.openxmlformats.org/officeDocument/2006/relationships/slide" Target="/ppt/slides/slide7.xml" Id="Rbe7603d0afe7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f68ff0cbc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9d1634844853" /><Relationship Type="http://schemas.openxmlformats.org/officeDocument/2006/relationships/theme" Target="/ppt/slideMasters/theme/theme1.xml" Id="R3e013160a2d2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39d163484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2229d0e5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7aa6e0917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473746f7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c3a6a470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57fe7a80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906f49f6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a04e3af5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11 182 350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996 012 034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