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f6e18816784f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5d49735d974d4c"/>
  </p:sldMasterIdLst>
  <p:sldIdLst>
    <p:sldId xmlns:r="http://schemas.openxmlformats.org/officeDocument/2006/relationships" id="256" r:id="R35cfd8e17fc44473"/>
    <p:sldId xmlns:r="http://schemas.openxmlformats.org/officeDocument/2006/relationships" id="257" r:id="R87d67b73caf446a9"/>
    <p:sldId xmlns:r="http://schemas.openxmlformats.org/officeDocument/2006/relationships" id="258" r:id="R3fda24d09c6c4851"/>
    <p:sldId xmlns:r="http://schemas.openxmlformats.org/officeDocument/2006/relationships" id="259" r:id="R543fc5b747d94391"/>
    <p:sldId xmlns:r="http://schemas.openxmlformats.org/officeDocument/2006/relationships" id="260" r:id="R43ae22ba8ba74f2d"/>
    <p:sldId xmlns:r="http://schemas.openxmlformats.org/officeDocument/2006/relationships" id="261" r:id="R0eeb77dba55b4095"/>
    <p:sldId xmlns:r="http://schemas.openxmlformats.org/officeDocument/2006/relationships" id="262" r:id="R197a885d1fc041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d49735d974d4c" /><Relationship Type="http://schemas.openxmlformats.org/officeDocument/2006/relationships/slide" Target="/ppt/slides/slide1.xml" Id="R35cfd8e17fc44473" /><Relationship Type="http://schemas.openxmlformats.org/officeDocument/2006/relationships/slide" Target="/ppt/slides/slide2.xml" Id="R87d67b73caf446a9" /><Relationship Type="http://schemas.openxmlformats.org/officeDocument/2006/relationships/slide" Target="/ppt/slides/slide3.xml" Id="R3fda24d09c6c4851" /><Relationship Type="http://schemas.openxmlformats.org/officeDocument/2006/relationships/slide" Target="/ppt/slides/slide4.xml" Id="R543fc5b747d94391" /><Relationship Type="http://schemas.openxmlformats.org/officeDocument/2006/relationships/slide" Target="/ppt/slides/slide5.xml" Id="R43ae22ba8ba74f2d" /><Relationship Type="http://schemas.openxmlformats.org/officeDocument/2006/relationships/slide" Target="/ppt/slides/slide6.xml" Id="R0eeb77dba55b4095" /><Relationship Type="http://schemas.openxmlformats.org/officeDocument/2006/relationships/slide" Target="/ppt/slides/slide7.xml" Id="R197a885d1fc041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b6bc2d0c464b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3187776ef4873" /><Relationship Type="http://schemas.openxmlformats.org/officeDocument/2006/relationships/theme" Target="/ppt/slideMasters/theme/theme1.xml" Id="R6ba25252621b47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a3187776ef48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e72da82e04c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1d475d78345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015af19784e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7476e94f943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e77bd5c1347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fea44d4654a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5480b57c940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30 668 231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5 022 626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4 017 946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3 563 679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14 123 038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FJELDSAA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JOHNSEN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Tordenskjolds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996 041 727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