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69211da7c046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78e8f4fa9e4acc"/>
  </p:sldMasterIdLst>
  <p:sldIdLst>
    <p:sldId xmlns:r="http://schemas.openxmlformats.org/officeDocument/2006/relationships" id="256" r:id="R70e42c36ddc24889"/>
    <p:sldId xmlns:r="http://schemas.openxmlformats.org/officeDocument/2006/relationships" id="257" r:id="R20785471f7b5433b"/>
    <p:sldId xmlns:r="http://schemas.openxmlformats.org/officeDocument/2006/relationships" id="258" r:id="R7a1911b7283f4348"/>
    <p:sldId xmlns:r="http://schemas.openxmlformats.org/officeDocument/2006/relationships" id="259" r:id="Rb02427538e614362"/>
    <p:sldId xmlns:r="http://schemas.openxmlformats.org/officeDocument/2006/relationships" id="260" r:id="R647783b630594093"/>
    <p:sldId xmlns:r="http://schemas.openxmlformats.org/officeDocument/2006/relationships" id="261" r:id="Rb4779e14fd794893"/>
    <p:sldId xmlns:r="http://schemas.openxmlformats.org/officeDocument/2006/relationships" id="262" r:id="R3eb46e12dab546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78e8f4fa9e4acc" /><Relationship Type="http://schemas.openxmlformats.org/officeDocument/2006/relationships/slide" Target="/ppt/slides/slide1.xml" Id="R70e42c36ddc24889" /><Relationship Type="http://schemas.openxmlformats.org/officeDocument/2006/relationships/slide" Target="/ppt/slides/slide2.xml" Id="R20785471f7b5433b" /><Relationship Type="http://schemas.openxmlformats.org/officeDocument/2006/relationships/slide" Target="/ppt/slides/slide3.xml" Id="R7a1911b7283f4348" /><Relationship Type="http://schemas.openxmlformats.org/officeDocument/2006/relationships/slide" Target="/ppt/slides/slide4.xml" Id="Rb02427538e614362" /><Relationship Type="http://schemas.openxmlformats.org/officeDocument/2006/relationships/slide" Target="/ppt/slides/slide5.xml" Id="R647783b630594093" /><Relationship Type="http://schemas.openxmlformats.org/officeDocument/2006/relationships/slide" Target="/ppt/slides/slide6.xml" Id="Rb4779e14fd794893" /><Relationship Type="http://schemas.openxmlformats.org/officeDocument/2006/relationships/slide" Target="/ppt/slides/slide7.xml" Id="R3eb46e12dab546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e0aaeb17ce49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1d2f86f044536" /><Relationship Type="http://schemas.openxmlformats.org/officeDocument/2006/relationships/theme" Target="/ppt/slideMasters/theme/theme1.xml" Id="R90f125247f104b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c1d2f86f0445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024c0a06142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baaace91149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28d048c2a47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897ab262643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570fbff2b44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084963d2e46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98dd09b6645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KRISTINE DANIELSEN HOVENGA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DANIELSEN HOVENGA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DANIELSEN HOVENGA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DANIELSEN HOVENGA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DANIELSEN HOVENGA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DANIELSEN HOVENGA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73 873 325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177 880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167 544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1 499 410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7 332 853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DANIELSEN HOVENGA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DANIELSEN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DANIELSEN HOVENGA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Augestadvegen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3914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hovenga@rema.no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996 043 312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DANIELSEN HOVENGA AS</a:t>
            </a:r>
          </a:p>
        </p:txBody>
      </p:sp>
    </p:spTree>
  </p:cSld>
  <p:clrMapOvr>
    <a:masterClrMapping xmlns:a="http://schemas.openxmlformats.org/drawingml/2006/main"/>
  </p:clrMapOvr>
</p:sld>
</file>