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355b29eaa348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a000eda8794fce"/>
  </p:sldMasterIdLst>
  <p:sldIdLst>
    <p:sldId xmlns:r="http://schemas.openxmlformats.org/officeDocument/2006/relationships" id="256" r:id="R20715aff46d74680"/>
    <p:sldId xmlns:r="http://schemas.openxmlformats.org/officeDocument/2006/relationships" id="257" r:id="R952dd975f7d64bd1"/>
    <p:sldId xmlns:r="http://schemas.openxmlformats.org/officeDocument/2006/relationships" id="258" r:id="R6956dfcc3d9140d3"/>
    <p:sldId xmlns:r="http://schemas.openxmlformats.org/officeDocument/2006/relationships" id="259" r:id="R3abd3b34d51a4832"/>
    <p:sldId xmlns:r="http://schemas.openxmlformats.org/officeDocument/2006/relationships" id="260" r:id="R33759e6f88394e57"/>
    <p:sldId xmlns:r="http://schemas.openxmlformats.org/officeDocument/2006/relationships" id="261" r:id="R4bb11c446bf44cfb"/>
    <p:sldId xmlns:r="http://schemas.openxmlformats.org/officeDocument/2006/relationships" id="262" r:id="R363cad0d719e44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a000eda8794fce" /><Relationship Type="http://schemas.openxmlformats.org/officeDocument/2006/relationships/slide" Target="/ppt/slides/slide1.xml" Id="R20715aff46d74680" /><Relationship Type="http://schemas.openxmlformats.org/officeDocument/2006/relationships/slide" Target="/ppt/slides/slide2.xml" Id="R952dd975f7d64bd1" /><Relationship Type="http://schemas.openxmlformats.org/officeDocument/2006/relationships/slide" Target="/ppt/slides/slide3.xml" Id="R6956dfcc3d9140d3" /><Relationship Type="http://schemas.openxmlformats.org/officeDocument/2006/relationships/slide" Target="/ppt/slides/slide4.xml" Id="R3abd3b34d51a4832" /><Relationship Type="http://schemas.openxmlformats.org/officeDocument/2006/relationships/slide" Target="/ppt/slides/slide5.xml" Id="R33759e6f88394e57" /><Relationship Type="http://schemas.openxmlformats.org/officeDocument/2006/relationships/slide" Target="/ppt/slides/slide6.xml" Id="R4bb11c446bf44cfb" /><Relationship Type="http://schemas.openxmlformats.org/officeDocument/2006/relationships/slide" Target="/ppt/slides/slide7.xml" Id="R363cad0d719e44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9530bdb29040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74529bdc941e1" /><Relationship Type="http://schemas.openxmlformats.org/officeDocument/2006/relationships/theme" Target="/ppt/slideMasters/theme/theme1.xml" Id="R6a60ec91b48e49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b74529bdc941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b35256cb542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41c90a2b74a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b6873bf9c4f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92253fb7542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1e9fba1fd40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0090afb7647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a15ef34864a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RL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RL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1 173 522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1 511 246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1 511 494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Lund, Årvollveien 56G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996 072 657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