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6da702399043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3390b6f9054630"/>
  </p:sldMasterIdLst>
  <p:sldIdLst>
    <p:sldId xmlns:r="http://schemas.openxmlformats.org/officeDocument/2006/relationships" id="256" r:id="Rd4f7282d657243b3"/>
    <p:sldId xmlns:r="http://schemas.openxmlformats.org/officeDocument/2006/relationships" id="257" r:id="R604b47fa9854400d"/>
    <p:sldId xmlns:r="http://schemas.openxmlformats.org/officeDocument/2006/relationships" id="258" r:id="Re4d31bdb856448cb"/>
    <p:sldId xmlns:r="http://schemas.openxmlformats.org/officeDocument/2006/relationships" id="259" r:id="R9cd6149fee64456a"/>
    <p:sldId xmlns:r="http://schemas.openxmlformats.org/officeDocument/2006/relationships" id="260" r:id="R0e3f68f1121846bf"/>
    <p:sldId xmlns:r="http://schemas.openxmlformats.org/officeDocument/2006/relationships" id="261" r:id="R50ad2323609740f1"/>
    <p:sldId xmlns:r="http://schemas.openxmlformats.org/officeDocument/2006/relationships" id="262" r:id="Re8c3c9275cf4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390b6f9054630" /><Relationship Type="http://schemas.openxmlformats.org/officeDocument/2006/relationships/slide" Target="/ppt/slides/slide1.xml" Id="Rd4f7282d657243b3" /><Relationship Type="http://schemas.openxmlformats.org/officeDocument/2006/relationships/slide" Target="/ppt/slides/slide2.xml" Id="R604b47fa9854400d" /><Relationship Type="http://schemas.openxmlformats.org/officeDocument/2006/relationships/slide" Target="/ppt/slides/slide3.xml" Id="Re4d31bdb856448cb" /><Relationship Type="http://schemas.openxmlformats.org/officeDocument/2006/relationships/slide" Target="/ppt/slides/slide4.xml" Id="R9cd6149fee64456a" /><Relationship Type="http://schemas.openxmlformats.org/officeDocument/2006/relationships/slide" Target="/ppt/slides/slide5.xml" Id="R0e3f68f1121846bf" /><Relationship Type="http://schemas.openxmlformats.org/officeDocument/2006/relationships/slide" Target="/ppt/slides/slide6.xml" Id="R50ad2323609740f1" /><Relationship Type="http://schemas.openxmlformats.org/officeDocument/2006/relationships/slide" Target="/ppt/slides/slide7.xml" Id="Re8c3c9275cf4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e7769b3744f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eb99e43c34656" /><Relationship Type="http://schemas.openxmlformats.org/officeDocument/2006/relationships/theme" Target="/ppt/slideMasters/theme/theme1.xml" Id="R8f2b298fd1f146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eb99e43c346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711cb1f514e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e0ca6a911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cc1da724047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10ad30a64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a5237b3c842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4443ada2047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51735dac744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ATELLA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533 555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FANDANGO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IRF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Sannergata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info@atella.org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www.atella.org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996 078 485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