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9642ed55d43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32a820fe8c4f39"/>
  </p:sldMasterIdLst>
  <p:sldIdLst>
    <p:sldId xmlns:r="http://schemas.openxmlformats.org/officeDocument/2006/relationships" id="256" r:id="Recb63741f9834279"/>
    <p:sldId xmlns:r="http://schemas.openxmlformats.org/officeDocument/2006/relationships" id="257" r:id="R662cbb14e13f43f5"/>
    <p:sldId xmlns:r="http://schemas.openxmlformats.org/officeDocument/2006/relationships" id="258" r:id="Rf8dfe8f591b244f1"/>
    <p:sldId xmlns:r="http://schemas.openxmlformats.org/officeDocument/2006/relationships" id="259" r:id="Rb2ad6560d8fb4aa7"/>
    <p:sldId xmlns:r="http://schemas.openxmlformats.org/officeDocument/2006/relationships" id="260" r:id="Rfba8e93df7c74286"/>
    <p:sldId xmlns:r="http://schemas.openxmlformats.org/officeDocument/2006/relationships" id="261" r:id="Rf8ed89fbc9c64f03"/>
    <p:sldId xmlns:r="http://schemas.openxmlformats.org/officeDocument/2006/relationships" id="262" r:id="R6c4f74e399d54d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2a820fe8c4f39" /><Relationship Type="http://schemas.openxmlformats.org/officeDocument/2006/relationships/slide" Target="/ppt/slides/slide1.xml" Id="Recb63741f9834279" /><Relationship Type="http://schemas.openxmlformats.org/officeDocument/2006/relationships/slide" Target="/ppt/slides/slide2.xml" Id="R662cbb14e13f43f5" /><Relationship Type="http://schemas.openxmlformats.org/officeDocument/2006/relationships/slide" Target="/ppt/slides/slide3.xml" Id="Rf8dfe8f591b244f1" /><Relationship Type="http://schemas.openxmlformats.org/officeDocument/2006/relationships/slide" Target="/ppt/slides/slide4.xml" Id="Rb2ad6560d8fb4aa7" /><Relationship Type="http://schemas.openxmlformats.org/officeDocument/2006/relationships/slide" Target="/ppt/slides/slide5.xml" Id="Rfba8e93df7c74286" /><Relationship Type="http://schemas.openxmlformats.org/officeDocument/2006/relationships/slide" Target="/ppt/slides/slide6.xml" Id="Rf8ed89fbc9c64f03" /><Relationship Type="http://schemas.openxmlformats.org/officeDocument/2006/relationships/slide" Target="/ppt/slides/slide7.xml" Id="R6c4f74e399d54d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209662ca240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7b1e62d8147e4" /><Relationship Type="http://schemas.openxmlformats.org/officeDocument/2006/relationships/theme" Target="/ppt/slideMasters/theme/theme1.xml" Id="R112e994e537c42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b7b1e62d8147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ab735d4ca47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19db031fb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0cdb88a8543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d5ba6b5684a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0e3b3069445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c00e85ad14a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0bf18a8b545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JR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JR CONSULT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239 757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2 075 174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ROAR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84 16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996 078 892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CONSULT AS</a:t>
            </a:r>
          </a:p>
        </p:txBody>
      </p:sp>
    </p:spTree>
  </p:cSld>
  <p:clrMapOvr>
    <a:masterClrMapping xmlns:a="http://schemas.openxmlformats.org/drawingml/2006/main"/>
  </p:clrMapOvr>
</p:sld>
</file>