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8946e37b3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37012f72241e8"/>
  </p:sldMasterIdLst>
  <p:sldIdLst>
    <p:sldId xmlns:r="http://schemas.openxmlformats.org/officeDocument/2006/relationships" id="256" r:id="R77ae8d62de694da4"/>
    <p:sldId xmlns:r="http://schemas.openxmlformats.org/officeDocument/2006/relationships" id="257" r:id="Rd52639d43b904796"/>
    <p:sldId xmlns:r="http://schemas.openxmlformats.org/officeDocument/2006/relationships" id="258" r:id="R4c84e842d8dd40c5"/>
    <p:sldId xmlns:r="http://schemas.openxmlformats.org/officeDocument/2006/relationships" id="259" r:id="R85d7fbb2de9c4747"/>
    <p:sldId xmlns:r="http://schemas.openxmlformats.org/officeDocument/2006/relationships" id="260" r:id="Rcb35a0f3ea734bd2"/>
    <p:sldId xmlns:r="http://schemas.openxmlformats.org/officeDocument/2006/relationships" id="261" r:id="R43c7baa46f1449fe"/>
    <p:sldId xmlns:r="http://schemas.openxmlformats.org/officeDocument/2006/relationships" id="262" r:id="R3e5f29a1ae30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37012f72241e8" /><Relationship Type="http://schemas.openxmlformats.org/officeDocument/2006/relationships/slide" Target="/ppt/slides/slide1.xml" Id="R77ae8d62de694da4" /><Relationship Type="http://schemas.openxmlformats.org/officeDocument/2006/relationships/slide" Target="/ppt/slides/slide2.xml" Id="Rd52639d43b904796" /><Relationship Type="http://schemas.openxmlformats.org/officeDocument/2006/relationships/slide" Target="/ppt/slides/slide3.xml" Id="R4c84e842d8dd40c5" /><Relationship Type="http://schemas.openxmlformats.org/officeDocument/2006/relationships/slide" Target="/ppt/slides/slide4.xml" Id="R85d7fbb2de9c4747" /><Relationship Type="http://schemas.openxmlformats.org/officeDocument/2006/relationships/slide" Target="/ppt/slides/slide5.xml" Id="Rcb35a0f3ea734bd2" /><Relationship Type="http://schemas.openxmlformats.org/officeDocument/2006/relationships/slide" Target="/ppt/slides/slide6.xml" Id="R43c7baa46f1449fe" /><Relationship Type="http://schemas.openxmlformats.org/officeDocument/2006/relationships/slide" Target="/ppt/slides/slide7.xml" Id="R3e5f29a1ae30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651f3c2be46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297adab3544ea" /><Relationship Type="http://schemas.openxmlformats.org/officeDocument/2006/relationships/theme" Target="/ppt/slideMasters/theme/theme1.xml" Id="R2d4aba3b2422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297adab35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fc96f92c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39fd02a3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463f2556c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9fc516d1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1f09a974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c9fd4511c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066e6179a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YPSILONGRUPPEN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YPSILONGRUPPEN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9 097 305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ANDRE LILLEBØ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kai@ypsilongruppen.no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996 097 439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